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256" r:id="rId3"/>
    <p:sldId id="257" r:id="rId5"/>
    <p:sldId id="291" r:id="rId6"/>
    <p:sldId id="356" r:id="rId7"/>
    <p:sldId id="345" r:id="rId8"/>
    <p:sldId id="382" r:id="rId9"/>
    <p:sldId id="405" r:id="rId10"/>
    <p:sldId id="420" r:id="rId11"/>
    <p:sldId id="359" r:id="rId12"/>
    <p:sldId id="292" r:id="rId13"/>
    <p:sldId id="327" r:id="rId14"/>
    <p:sldId id="279" r:id="rId15"/>
    <p:sldId id="290" r:id="rId16"/>
    <p:sldId id="372" r:id="rId17"/>
    <p:sldId id="414" r:id="rId18"/>
    <p:sldId id="417" r:id="rId19"/>
    <p:sldId id="288" r:id="rId20"/>
    <p:sldId id="376" r:id="rId21"/>
  </p:sldIdLst>
  <p:sldSz cx="9144000" cy="6858000"/>
  <p:notesSz cx="6797675" cy="9926955"/>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charset="-116"/>
      <a:buNone/>
      <a:defRPr sz="1800" u="none" kern="1200" baseline="0">
        <a:solidFill>
          <a:schemeClr val="tx1"/>
        </a:solidFill>
        <a:latin typeface="Arial" panose="020B0604020202020204" charset="-116"/>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000000"/>
    <a:srgbClr val="FF0000"/>
    <a:srgbClr val="FFFFFF"/>
    <a:srgbClr val="FFCC99"/>
    <a:srgbClr val="FFFF99"/>
    <a:srgbClr val="CCFFCC"/>
    <a:srgbClr val="E3F668"/>
    <a:srgbClr val="808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904"/>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72"/>
          </a:xfrm>
          <a:prstGeom prst="rect">
            <a:avLst/>
          </a:prstGeom>
        </p:spPr>
        <p:txBody>
          <a:bodyPr vert="horz" lIns="91440" tIns="45720" rIns="91440" bIns="45720" rtlCol="0"/>
          <a:lstStyle>
            <a:lvl1pPr algn="l">
              <a:defRPr sz="1190"/>
            </a:lvl1pPr>
          </a:lstStyle>
          <a:p>
            <a:endParaRPr lang="zh-CN" altLang="en-US"/>
          </a:p>
        </p:txBody>
      </p:sp>
      <p:sp>
        <p:nvSpPr>
          <p:cNvPr id="3" name="日期占位符 2"/>
          <p:cNvSpPr>
            <a:spLocks noGrp="1"/>
          </p:cNvSpPr>
          <p:nvPr>
            <p:ph type="dt" sz="quarter" idx="1"/>
          </p:nvPr>
        </p:nvSpPr>
        <p:spPr>
          <a:xfrm>
            <a:off x="3850443" y="0"/>
            <a:ext cx="2945659" cy="498072"/>
          </a:xfrm>
          <a:prstGeom prst="rect">
            <a:avLst/>
          </a:prstGeom>
        </p:spPr>
        <p:txBody>
          <a:bodyPr vert="horz" lIns="91440" tIns="45720" rIns="91440" bIns="45720" rtlCol="0"/>
          <a:lstStyle>
            <a:lvl1pPr algn="r">
              <a:defRPr sz="11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428884"/>
            <a:ext cx="2945659" cy="498071"/>
          </a:xfrm>
          <a:prstGeom prst="rect">
            <a:avLst/>
          </a:prstGeom>
        </p:spPr>
        <p:txBody>
          <a:bodyPr vert="horz" lIns="91440" tIns="45720" rIns="91440" bIns="45720" rtlCol="0" anchor="b"/>
          <a:lstStyle>
            <a:lvl1pPr algn="l">
              <a:defRPr sz="1190"/>
            </a:lvl1pPr>
          </a:lstStyle>
          <a:p>
            <a:endParaRPr lang="zh-CN" altLang="en-US"/>
          </a:p>
        </p:txBody>
      </p:sp>
      <p:sp>
        <p:nvSpPr>
          <p:cNvPr id="5" name="灯片编号占位符 4"/>
          <p:cNvSpPr>
            <a:spLocks noGrp="1"/>
          </p:cNvSpPr>
          <p:nvPr>
            <p:ph type="sldNum" sz="quarter" idx="3"/>
          </p:nvPr>
        </p:nvSpPr>
        <p:spPr>
          <a:xfrm>
            <a:off x="3850443" y="9428884"/>
            <a:ext cx="2945659" cy="498071"/>
          </a:xfrm>
          <a:prstGeom prst="rect">
            <a:avLst/>
          </a:prstGeom>
        </p:spPr>
        <p:txBody>
          <a:bodyPr vert="horz" lIns="91440" tIns="45720" rIns="91440" bIns="45720" rtlCol="0" anchor="b"/>
          <a:lstStyle>
            <a:lvl1pPr algn="r">
              <a:defRPr sz="11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幻灯片图像占位符 3073"/>
          <p:cNvSpPr/>
          <p:nvPr>
            <p:ph type="sldImg"/>
          </p:nvPr>
        </p:nvSpPr>
        <p:spPr>
          <a:xfrm>
            <a:off x="1041400" y="817563"/>
            <a:ext cx="4532313" cy="3576637"/>
          </a:xfrm>
          <a:prstGeom prst="rect">
            <a:avLst/>
          </a:prstGeom>
          <a:noFill/>
          <a:ln w="9525">
            <a:noFill/>
          </a:ln>
        </p:spPr>
      </p:sp>
      <p:sp>
        <p:nvSpPr>
          <p:cNvPr id="6147" name="文本占位符 3074"/>
          <p:cNvSpPr/>
          <p:nvPr>
            <p:ph type="body" sz="quarter"/>
          </p:nvPr>
        </p:nvSpPr>
        <p:spPr>
          <a:xfrm>
            <a:off x="533400" y="4764088"/>
            <a:ext cx="5730875" cy="4291012"/>
          </a:xfrm>
          <a:prstGeom prst="rect">
            <a:avLst/>
          </a:prstGeom>
          <a:noFill/>
          <a:ln w="9525">
            <a:noFill/>
          </a:ln>
        </p:spPr>
        <p:txBody>
          <a:bodyPr anchor="t"/>
          <a:p>
            <a:pPr lvl="0" indent="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3076" name="页眉占位符 3075"/>
          <p:cNvSpPr/>
          <p:nvPr>
            <p:ph type="hdr" sz="quarter"/>
          </p:nvPr>
        </p:nvSpPr>
        <p:spPr>
          <a:xfrm>
            <a:off x="0" y="0"/>
            <a:ext cx="2946400" cy="495300"/>
          </a:xfrm>
          <a:prstGeom prst="rect">
            <a:avLst/>
          </a:prstGeom>
          <a:noFill/>
          <a:ln w="9525">
            <a:noFill/>
            <a:miter/>
          </a:ln>
        </p:spPr>
        <p:txBody>
          <a:bodyPr/>
          <a:p>
            <a:pPr lvl="0" eaLnBrk="1" fontAlgn="base" latinLnBrk="0" hangingPunct="1"/>
            <a:endParaRPr lang="zh-CN" altLang="en-US" sz="1200" strike="noStrike" noProof="1" dirty="0">
              <a:latin typeface="Verdana" panose="020B0604030504040204" pitchFamily="2" charset="0"/>
            </a:endParaRPr>
          </a:p>
        </p:txBody>
      </p:sp>
      <p:sp>
        <p:nvSpPr>
          <p:cNvPr id="3077" name="日期占位符 3076"/>
          <p:cNvSpPr/>
          <p:nvPr>
            <p:ph type="dt" idx="1"/>
          </p:nvPr>
        </p:nvSpPr>
        <p:spPr>
          <a:xfrm>
            <a:off x="3849688" y="0"/>
            <a:ext cx="2947988" cy="495300"/>
          </a:xfrm>
          <a:prstGeom prst="rect">
            <a:avLst/>
          </a:prstGeom>
          <a:noFill/>
          <a:ln w="9525">
            <a:noFill/>
            <a:miter/>
          </a:ln>
        </p:spPr>
        <p:txBody>
          <a:bodyPr/>
          <a:p>
            <a:pPr lvl="0" algn="r" eaLnBrk="1" fontAlgn="base" latinLnBrk="0" hangingPunct="1"/>
            <a:endParaRPr lang="zh-CN" altLang="en-US" sz="1200" strike="noStrike" noProof="1" dirty="0">
              <a:latin typeface="Verdana" panose="020B0604030504040204" pitchFamily="2" charset="0"/>
            </a:endParaRPr>
          </a:p>
        </p:txBody>
      </p:sp>
      <p:sp>
        <p:nvSpPr>
          <p:cNvPr id="3078" name="页脚占位符 3077"/>
          <p:cNvSpPr/>
          <p:nvPr>
            <p:ph type="ftr" sz="quarter" idx="4"/>
          </p:nvPr>
        </p:nvSpPr>
        <p:spPr>
          <a:xfrm>
            <a:off x="0" y="9429750"/>
            <a:ext cx="2946400" cy="496888"/>
          </a:xfrm>
          <a:prstGeom prst="rect">
            <a:avLst/>
          </a:prstGeom>
          <a:noFill/>
          <a:ln w="9525">
            <a:noFill/>
            <a:miter/>
          </a:ln>
        </p:spPr>
        <p:txBody>
          <a:bodyPr/>
          <a:p>
            <a:pPr lvl="0" eaLnBrk="1" fontAlgn="base" latinLnBrk="0" hangingPunct="1"/>
            <a:endParaRPr lang="zh-CN" altLang="en-US" sz="1200" strike="noStrike" noProof="1" dirty="0">
              <a:latin typeface="Verdana" panose="020B0604030504040204" pitchFamily="2" charset="0"/>
            </a:endParaRPr>
          </a:p>
        </p:txBody>
      </p:sp>
      <p:sp>
        <p:nvSpPr>
          <p:cNvPr id="3079" name="灯片编号占位符 3078"/>
          <p:cNvSpPr/>
          <p:nvPr>
            <p:ph type="sldNum" sz="quarter" idx="5"/>
          </p:nvPr>
        </p:nvSpPr>
        <p:spPr>
          <a:xfrm>
            <a:off x="3849688" y="9429750"/>
            <a:ext cx="2947988" cy="496888"/>
          </a:xfrm>
          <a:prstGeom prst="rect">
            <a:avLst/>
          </a:prstGeom>
          <a:noFill/>
          <a:ln w="9525">
            <a:noFill/>
            <a:miter/>
          </a:ln>
        </p:spPr>
        <p:txBody>
          <a:bodyPr/>
          <a:p>
            <a:pPr lvl="0" algn="r" eaLnBrk="1" fontAlgn="base" latinLnBrk="0" hangingPunct="1"/>
            <a:fld id="{9A0DB2DC-4C9A-4742-B13C-FB6460FD3503}" type="slidenum">
              <a:rPr lang="zh-CN" altLang="en-US" sz="1200" strike="noStrike" noProof="1" dirty="0">
                <a:latin typeface="Verdana" panose="020B0604030504040204" pitchFamily="2" charset="0"/>
                <a:ea typeface="宋体" panose="02010600030101010101" pitchFamily="2" charset="-122"/>
                <a:cs typeface="+mn-ea"/>
              </a:rPr>
            </a:fld>
            <a:endParaRPr lang="zh-CN" altLang="en-US" sz="1200" strike="noStrike" noProof="1" dirty="0">
              <a:latin typeface="Verdana" panose="020B0604030504040204" pitchFamily="2"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1pPr>
    <a:lvl2pPr marL="457200" lvl="1"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2pPr>
    <a:lvl3pPr marL="914400" lvl="2"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3pPr>
    <a:lvl4pPr marL="1371600" lvl="3"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4pPr>
    <a:lvl5pPr marL="1828800" lvl="4"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5pPr>
    <a:lvl6pPr marL="2286000" lvl="5"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8194" name="幻灯片图像占位符 5121"/>
          <p:cNvSpPr/>
          <p:nvPr>
            <p:ph type="sldImg"/>
          </p:nvPr>
        </p:nvSpPr>
        <p:spPr>
          <a:ln w="1"/>
        </p:spPr>
      </p:sp>
      <p:sp>
        <p:nvSpPr>
          <p:cNvPr id="8195" name="文本占位符 5122"/>
          <p:cNvSpPr/>
          <p:nvPr>
            <p:ph type="body"/>
          </p:nvPr>
        </p:nvSpPr>
        <p:spPr>
          <a:ln w="1"/>
        </p:spPr>
        <p:txBody>
          <a:bodyPr anchor="t"/>
          <a:p>
            <a:pPr lvl="0" indent="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p:nvPr>
            <p:ph type="sldImg"/>
          </p:nvPr>
        </p:nvSpPr>
        <p:spPr/>
      </p:sp>
      <p:sp>
        <p:nvSpPr>
          <p:cNvPr id="28674" name="文本占位符 2"/>
          <p:cNvSpPr/>
          <p:nvPr>
            <p:ph type="body"/>
          </p:nvPr>
        </p:nvSpPr>
        <p:spPr/>
        <p:txBody>
          <a:bodyPr anchor="t"/>
          <a:p>
            <a:pPr lvl="0" indent="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p:nvPr>
            <p:ph type="sldImg"/>
          </p:nvPr>
        </p:nvSpPr>
        <p:spPr/>
      </p:sp>
      <p:sp>
        <p:nvSpPr>
          <p:cNvPr id="3" name="文本占位符 2"/>
          <p:cNvSpPr/>
          <p:nvPr>
            <p:ph type="body"/>
          </p:nvPr>
        </p:nvSpPr>
        <p:spPr>
          <a:xfrm>
            <a:off x="533400" y="4764088"/>
            <a:ext cx="5730875" cy="4291013"/>
          </a:xfrm>
        </p:spPr>
        <p:txBody>
          <a:bodyPr anchor="t"/>
          <a:p>
            <a:pPr marL="609600" indent="-609600" fontAlgn="base">
              <a:lnSpc>
                <a:spcPct val="90000"/>
              </a:lnSpc>
              <a:spcBef>
                <a:spcPct val="50000"/>
              </a:spcBef>
            </a:pPr>
            <a:r>
              <a:rPr lang="zh-CN" altLang="en-US" b="1" strike="noStrike" noProof="1" dirty="0">
                <a:solidFill>
                  <a:srgbClr val="FF0000"/>
                </a:solidFill>
                <a:ea typeface="华文中宋" panose="02010600040101010101" pitchFamily="2" charset="-122"/>
                <a:sym typeface="+mn-ea"/>
              </a:rPr>
              <a:t>安全送考，做好应急预案</a:t>
            </a:r>
            <a:endParaRPr lang="zh-CN" altLang="en-US" b="1" strike="noStrike" noProof="1" dirty="0">
              <a:solidFill>
                <a:srgbClr val="FF0000"/>
              </a:solidFill>
              <a:ea typeface="华文中宋" panose="02010600040101010101" pitchFamily="2" charset="-122"/>
            </a:endParaRPr>
          </a:p>
          <a:p>
            <a:pPr marL="609600" indent="-609600" fontAlgn="base">
              <a:lnSpc>
                <a:spcPct val="90000"/>
              </a:lnSpc>
              <a:spcBef>
                <a:spcPct val="50000"/>
              </a:spcBef>
            </a:pPr>
            <a:r>
              <a:rPr lang="zh-CN" altLang="en-US" strike="noStrike" noProof="1" dirty="0">
                <a:solidFill>
                  <a:srgbClr val="FF0000"/>
                </a:solidFill>
                <a:ea typeface="华文中宋" panose="02010600040101010101" pitchFamily="2" charset="-122"/>
                <a:sym typeface="+mn-ea"/>
              </a:rPr>
              <a:t>信息沟通：异常情况及时沟通，防止出现重大失误、重大事故。</a:t>
            </a:r>
            <a:endParaRPr lang="zh-CN" altLang="en-US" strike="noStrike" noProof="1" dirty="0">
              <a:solidFill>
                <a:srgbClr val="FF0000"/>
              </a:solidFill>
              <a:ea typeface="华文中宋" panose="02010600040101010101" pitchFamily="2" charset="-122"/>
            </a:endParaRPr>
          </a:p>
          <a:p>
            <a:pPr fontAlgn="base"/>
            <a:endParaRPr lang="zh-CN" altLang="en-US" strike="noStrike"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p:nvPr>
            <p:ph type="sldImg"/>
          </p:nvPr>
        </p:nvSpPr>
        <p:spPr/>
      </p:sp>
      <p:sp>
        <p:nvSpPr>
          <p:cNvPr id="39938" name="文本占位符 2"/>
          <p:cNvSpPr/>
          <p:nvPr>
            <p:ph type="body"/>
          </p:nvPr>
        </p:nvSpPr>
        <p:spPr/>
        <p:txBody>
          <a:bodyPr anchor="t"/>
          <a:p>
            <a:pPr lvl="0" indent="0"/>
            <a:endParaRPr lang="zh-CN" altLang="en-US"/>
          </a:p>
        </p:txBody>
      </p:sp>
      <p:sp>
        <p:nvSpPr>
          <p:cNvPr id="39939" name="灯片编号占位符 3"/>
          <p:cNvSpPr>
            <a:spLocks noGrp="1"/>
          </p:cNvSpPr>
          <p:nvPr>
            <p:ph type="sldNum" sz="quarter"/>
          </p:nvPr>
        </p:nvSpPr>
        <p:spPr>
          <a:xfrm>
            <a:off x="3849688" y="9429750"/>
            <a:ext cx="2947987" cy="496888"/>
          </a:xfrm>
          <a:prstGeom prst="rect">
            <a:avLst/>
          </a:prstGeom>
          <a:noFill/>
          <a:ln w="9525">
            <a:noFill/>
          </a:ln>
        </p:spPr>
        <p:txBody>
          <a:bodyPr anchor="t"/>
          <a:p>
            <a:pPr lvl="0" indent="0" algn="r"/>
            <a:fld id="{9A0DB2DC-4C9A-4742-B13C-FB6460FD3503}" type="slidenum">
              <a:rPr lang="zh-CN" altLang="en-US" sz="1200" dirty="0">
                <a:latin typeface="Verdana" panose="020B0604030504040204" pitchFamily="2" charset="0"/>
              </a:rPr>
            </a:fld>
            <a:endParaRPr lang="zh-CN" altLang="en-US" sz="1200" dirty="0">
              <a:latin typeface="Verdana" panose="020B0604030504040204"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p:nvPr>
            <p:ph type="sldImg"/>
          </p:nvPr>
        </p:nvSpPr>
        <p:spPr/>
      </p:sp>
      <p:sp>
        <p:nvSpPr>
          <p:cNvPr id="10242" name="文本占位符 2"/>
          <p:cNvSpPr/>
          <p:nvPr>
            <p:ph type="body"/>
          </p:nvPr>
        </p:nvSpPr>
        <p:spPr/>
        <p:txBody>
          <a:bodyPr anchor="t"/>
          <a:p>
            <a:pPr lvl="0" indent="0"/>
            <a:endParaRPr lang="zh-CN" altLang="en-US"/>
          </a:p>
        </p:txBody>
      </p:sp>
      <p:sp>
        <p:nvSpPr>
          <p:cNvPr id="10243" name="灯片编号占位符 3"/>
          <p:cNvSpPr>
            <a:spLocks noGrp="1"/>
          </p:cNvSpPr>
          <p:nvPr>
            <p:ph type="sldNum" sz="quarter"/>
          </p:nvPr>
        </p:nvSpPr>
        <p:spPr>
          <a:xfrm>
            <a:off x="3849688" y="9429750"/>
            <a:ext cx="2947987" cy="496888"/>
          </a:xfrm>
          <a:prstGeom prst="rect">
            <a:avLst/>
          </a:prstGeom>
          <a:noFill/>
          <a:ln w="9525">
            <a:noFill/>
          </a:ln>
        </p:spPr>
        <p:txBody>
          <a:bodyPr anchor="t"/>
          <a:p>
            <a:pPr lvl="0" indent="0" algn="r"/>
            <a:fld id="{9A0DB2DC-4C9A-4742-B13C-FB6460FD3503}" type="slidenum">
              <a:rPr lang="zh-CN" altLang="en-US" sz="1200" dirty="0">
                <a:latin typeface="Verdana" panose="020B0604030504040204" pitchFamily="2" charset="0"/>
              </a:rPr>
            </a:fld>
            <a:endParaRPr lang="zh-CN" altLang="en-US" sz="1200" dirty="0">
              <a:latin typeface="Verdana" panose="020B0604030504040204"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2290" name="幻灯片图像占位符 8193"/>
          <p:cNvSpPr/>
          <p:nvPr>
            <p:ph type="sldImg"/>
          </p:nvPr>
        </p:nvSpPr>
        <p:spPr>
          <a:ln w="1"/>
        </p:spPr>
      </p:sp>
      <p:sp>
        <p:nvSpPr>
          <p:cNvPr id="12291" name="文本占位符 8194"/>
          <p:cNvSpPr/>
          <p:nvPr>
            <p:ph type="body"/>
          </p:nvPr>
        </p:nvSpPr>
        <p:spPr>
          <a:ln w="1"/>
        </p:spPr>
        <p:txBody>
          <a:bodyPr anchor="t"/>
          <a:p>
            <a:pPr lvl="0" indent="0"/>
            <a:endParaRPr lang="zh-CN" altLang="en-US" dirty="0">
              <a:sym typeface="Arial" panose="020B0604020202020204" charset="-116"/>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9458" name="幻灯片图像占位符 14337"/>
          <p:cNvSpPr/>
          <p:nvPr>
            <p:ph type="sldImg"/>
          </p:nvPr>
        </p:nvSpPr>
        <p:spPr>
          <a:xfrm>
            <a:off x="1039813" y="815975"/>
            <a:ext cx="4532312" cy="3576638"/>
          </a:xfrm>
          <a:ln w="1"/>
        </p:spPr>
      </p:sp>
      <p:sp>
        <p:nvSpPr>
          <p:cNvPr id="19459" name="文本占位符 14338"/>
          <p:cNvSpPr/>
          <p:nvPr>
            <p:ph type="body"/>
          </p:nvPr>
        </p:nvSpPr>
        <p:spPr>
          <a:xfrm>
            <a:off x="531813" y="4762500"/>
            <a:ext cx="5730875" cy="4291013"/>
          </a:xfrm>
          <a:ln w="1"/>
        </p:spPr>
        <p:txBody>
          <a:bodyPr anchor="t"/>
          <a:p>
            <a:pPr lvl="0" indent="0"/>
            <a:endParaRPr lang="zh-CN" altLang="en-US" dirty="0"/>
          </a:p>
          <a:p>
            <a:pPr lvl="0" indent="0">
              <a:lnSpc>
                <a:spcPct val="130000"/>
              </a:lnSpc>
            </a:pP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2530" name="幻灯片图像占位符 8193"/>
          <p:cNvSpPr/>
          <p:nvPr>
            <p:ph type="sldImg"/>
          </p:nvPr>
        </p:nvSpPr>
        <p:spPr>
          <a:ln w="1"/>
        </p:spPr>
      </p:sp>
      <p:sp>
        <p:nvSpPr>
          <p:cNvPr id="22531" name="文本占位符 8194"/>
          <p:cNvSpPr/>
          <p:nvPr>
            <p:ph type="body"/>
          </p:nvPr>
        </p:nvSpPr>
        <p:spPr>
          <a:ln w="1"/>
        </p:spPr>
        <p:txBody>
          <a:bodyPr anchor="t"/>
          <a:p>
            <a:pPr lvl="0" indent="0"/>
            <a:endParaRPr lang="zh-CN" altLang="en-US" dirty="0">
              <a:sym typeface="Arial" panose="020B0604020202020204" charset="-116"/>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p:nvPr>
            <p:ph type="sldImg"/>
          </p:nvPr>
        </p:nvSpPr>
        <p:spPr/>
      </p:sp>
      <p:sp>
        <p:nvSpPr>
          <p:cNvPr id="33794" name="文本占位符 2"/>
          <p:cNvSpPr/>
          <p:nvPr>
            <p:ph type="body"/>
          </p:nvPr>
        </p:nvSpPr>
        <p:spPr/>
        <p:txBody>
          <a:bodyPr anchor="t"/>
          <a:p>
            <a:pPr lvl="0"/>
            <a:r>
              <a:rPr lang="zh-CN" altLang="en-US"/>
              <a:t>要求考生要提前到考点，安照监考老师要求认真书写</a:t>
            </a:r>
            <a:endParaRPr lang="zh-CN" altLang="en-US"/>
          </a:p>
        </p:txBody>
      </p:sp>
      <p:sp>
        <p:nvSpPr>
          <p:cNvPr id="33795" name="灯片编号占位符 3"/>
          <p:cNvSpPr>
            <a:spLocks noGrp="1"/>
          </p:cNvSpPr>
          <p:nvPr>
            <p:ph type="sldNum" sz="quarter"/>
          </p:nvPr>
        </p:nvSpPr>
        <p:spPr>
          <a:xfrm>
            <a:off x="3849688" y="9429750"/>
            <a:ext cx="2947987" cy="496888"/>
          </a:xfrm>
          <a:prstGeom prst="rect">
            <a:avLst/>
          </a:prstGeom>
          <a:noFill/>
          <a:ln w="9525">
            <a:noFill/>
          </a:ln>
        </p:spPr>
        <p:txBody>
          <a:bodyPr anchor="t"/>
          <a:p>
            <a:pPr lvl="0" algn="r"/>
            <a:fld id="{9A0DB2DC-4C9A-4742-B13C-FB6460FD3503}" type="slidenum">
              <a:rPr lang="zh-CN" altLang="en-US" sz="1200" dirty="0">
                <a:latin typeface="Verdana" panose="020B0604030504040204" pitchFamily="2" charset="0"/>
              </a:rPr>
            </a:fld>
            <a:endParaRPr lang="zh-CN" altLang="en-US" sz="1200" dirty="0">
              <a:latin typeface="Verdana" panose="020B0604030504040204"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2530" name="幻灯片图像占位符 8193"/>
          <p:cNvSpPr/>
          <p:nvPr>
            <p:ph type="sldImg"/>
          </p:nvPr>
        </p:nvSpPr>
        <p:spPr>
          <a:ln w="1"/>
        </p:spPr>
      </p:sp>
      <p:sp>
        <p:nvSpPr>
          <p:cNvPr id="22531" name="文本占位符 8194"/>
          <p:cNvSpPr/>
          <p:nvPr>
            <p:ph type="body"/>
          </p:nvPr>
        </p:nvSpPr>
        <p:spPr>
          <a:ln w="1"/>
        </p:spPr>
        <p:txBody>
          <a:bodyPr anchor="t"/>
          <a:p>
            <a:pPr lvl="0" indent="0"/>
            <a:endParaRPr lang="zh-CN" altLang="en-US" dirty="0">
              <a:sym typeface="Arial" panose="020B0604020202020204" charset="-116"/>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4578" name="幻灯片图像占位符 16385"/>
          <p:cNvSpPr/>
          <p:nvPr>
            <p:ph type="sldImg"/>
          </p:nvPr>
        </p:nvSpPr>
        <p:spPr>
          <a:ln w="1"/>
        </p:spPr>
      </p:sp>
      <p:sp>
        <p:nvSpPr>
          <p:cNvPr id="24579" name="文本占位符 16386"/>
          <p:cNvSpPr/>
          <p:nvPr>
            <p:ph type="body"/>
          </p:nvPr>
        </p:nvSpPr>
        <p:spPr>
          <a:ln w="1"/>
        </p:spPr>
        <p:txBody>
          <a:bodyPr anchor="t"/>
          <a:p>
            <a:pPr lvl="0" indent="0">
              <a:lnSpc>
                <a:spcPct val="90000"/>
              </a:lnSpc>
            </a:pPr>
            <a:endParaRPr lang="zh-CN" altLang="en-US" dirty="0"/>
          </a:p>
          <a:p>
            <a:pPr lvl="0" indent="0">
              <a:lnSpc>
                <a:spcPct val="90000"/>
              </a:lnSpc>
            </a:pP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6626" name="幻灯片图像占位符 18433"/>
          <p:cNvSpPr/>
          <p:nvPr>
            <p:ph type="sldImg"/>
          </p:nvPr>
        </p:nvSpPr>
        <p:spPr>
          <a:ln w="1"/>
        </p:spPr>
      </p:sp>
      <p:sp>
        <p:nvSpPr>
          <p:cNvPr id="26627" name="文本占位符 18434"/>
          <p:cNvSpPr/>
          <p:nvPr>
            <p:ph type="body"/>
          </p:nvPr>
        </p:nvSpPr>
        <p:spPr>
          <a:ln w="1"/>
        </p:spPr>
        <p:txBody>
          <a:bodyPr anchor="t"/>
          <a:p>
            <a:pPr lvl="0" indent="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28636" y="792517"/>
            <a:ext cx="6146483" cy="2384973"/>
          </a:xfrm>
        </p:spPr>
        <p:txBody>
          <a:bodyPr anchor="b"/>
          <a:lstStyle>
            <a:lvl1pPr algn="l">
              <a:defRPr sz="4500" b="1">
                <a:solidFill>
                  <a:schemeClr val="accent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528636" y="3227877"/>
            <a:ext cx="6146483" cy="786224"/>
          </a:xfrm>
        </p:spPr>
        <p:txBody>
          <a:bodyPr>
            <a:normAutofit/>
          </a:bodyPr>
          <a:lstStyle>
            <a:lvl1pPr marL="0" indent="0" algn="l">
              <a:buNone/>
              <a:defRPr sz="24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16" name="椭圆 15"/>
          <p:cNvSpPr/>
          <p:nvPr/>
        </p:nvSpPr>
        <p:spPr>
          <a:xfrm>
            <a:off x="3563303" y="6267450"/>
            <a:ext cx="17145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17" name="椭圆 16"/>
          <p:cNvSpPr/>
          <p:nvPr/>
        </p:nvSpPr>
        <p:spPr>
          <a:xfrm>
            <a:off x="4170521" y="6267450"/>
            <a:ext cx="17145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18" name="椭圆 17"/>
          <p:cNvSpPr/>
          <p:nvPr/>
        </p:nvSpPr>
        <p:spPr>
          <a:xfrm>
            <a:off x="4777740" y="6267450"/>
            <a:ext cx="17145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19" name="椭圆 18"/>
          <p:cNvSpPr/>
          <p:nvPr/>
        </p:nvSpPr>
        <p:spPr>
          <a:xfrm>
            <a:off x="5384959" y="6267450"/>
            <a:ext cx="171450" cy="228600"/>
          </a:xfrm>
          <a:prstGeom prst="ellipse">
            <a:avLst/>
          </a:prstGeom>
          <a:noFill/>
          <a:ln w="38100">
            <a:solidFill>
              <a:srgbClr val="F8F8F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lumMod val="50000"/>
                </a:schemeClr>
              </a:solidFill>
            </a:endParaRPr>
          </a:p>
        </p:txBody>
      </p:sp>
      <p:sp>
        <p:nvSpPr>
          <p:cNvPr id="7" name="日期占位符 6"/>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 name="内容占位符 6"/>
          <p:cNvSpPr>
            <a:spLocks noGrp="1"/>
          </p:cNvSpPr>
          <p:nvPr>
            <p:ph sz="quarter" idx="13"/>
          </p:nvPr>
        </p:nvSpPr>
        <p:spPr>
          <a:xfrm>
            <a:off x="628650" y="529068"/>
            <a:ext cx="78867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rgbClr val="EAEAE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auto"/>
            <a:endParaRPr lang="zh-CN" altLang="en-US" strike="noStrike" noProof="1"/>
          </a:p>
        </p:txBody>
      </p:sp>
      <p:sp>
        <p:nvSpPr>
          <p:cNvPr id="4" name="日期占位符 3"/>
          <p:cNvSpPr>
            <a:spLocks noGrp="1"/>
          </p:cNvSpPr>
          <p:nvPr>
            <p:ph type="dt" sz="half" idx="10"/>
          </p:nvPr>
        </p:nvSpPr>
        <p:spPr>
          <a:xfrm>
            <a:off x="628650" y="6419850"/>
            <a:ext cx="2057400" cy="365125"/>
          </a:xfrm>
          <a:prstGeom prst="rect">
            <a:avLst/>
          </a:prstGeom>
        </p:spPr>
        <p:txBody>
          <a:bodyPr vert="horz" lIns="91440" tIns="45720" rIns="91440" bIns="45720" rtlCol="0" anchor="ctr"/>
          <a:lstStyle/>
          <a:p>
            <a:pPr eaLnBrk="1" fontAlgn="base" hangingPunct="1"/>
            <a:endParaRPr lang="zh-CN" altLang="en-US" noProof="1"/>
          </a:p>
        </p:txBody>
      </p:sp>
      <p:sp>
        <p:nvSpPr>
          <p:cNvPr id="5" name="页脚占位符 4"/>
          <p:cNvSpPr>
            <a:spLocks noGrp="1"/>
          </p:cNvSpPr>
          <p:nvPr>
            <p:ph type="ftr" sz="quarter" idx="11"/>
          </p:nvPr>
        </p:nvSpPr>
        <p:spPr>
          <a:xfrm>
            <a:off x="3028950" y="6419850"/>
            <a:ext cx="3086100" cy="365125"/>
          </a:xfrm>
          <a:prstGeom prst="rect">
            <a:avLst/>
          </a:prstGeom>
        </p:spPr>
        <p:txBody>
          <a:bodyPr vert="horz" lIns="91440" tIns="45720" rIns="91440" bIns="45720" rtlCol="0" anchor="ctr"/>
          <a:lstStyle/>
          <a:p>
            <a:pPr eaLnBrk="1" fontAlgn="base" hangingPunct="1"/>
          </a:p>
        </p:txBody>
      </p:sp>
      <p:sp>
        <p:nvSpPr>
          <p:cNvPr id="6" name="灯片编号占位符 5"/>
          <p:cNvSpPr>
            <a:spLocks noGrp="1"/>
          </p:cNvSpPr>
          <p:nvPr>
            <p:ph type="sldNum" sz="quarter" idx="12"/>
          </p:nvPr>
        </p:nvSpPr>
        <p:spPr>
          <a:xfrm>
            <a:off x="6457950" y="6419850"/>
            <a:ext cx="2057400" cy="365125"/>
          </a:xfrm>
          <a:prstGeom prst="rect">
            <a:avLst/>
          </a:prstGeom>
        </p:spPr>
        <p:txBody>
          <a:bodyPr vert="horz" lIns="91440" tIns="45720" rIns="91440" bIns="45720" rtlCol="0" anchor="ctr"/>
          <a:lstStyle/>
          <a:p>
            <a:pPr eaLnBrk="1" fontAlgn="base" hangingPunct="1"/>
            <a:fld id="{9A0DB2DC-4C9A-4742-B13C-FB6460FD3503}" type="slidenum">
              <a:rPr lang="zh-CN" noProof="1">
                <a:latin typeface="Arial" panose="020B0604020202020204" charset="-116"/>
                <a:ea typeface="宋体" panose="02010600030101010101" pitchFamily="2" charset="-122"/>
                <a:cs typeface="+mn-ea"/>
              </a:rPr>
            </a:fld>
            <a:endParaRPr lang="zh-CN"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rgbClr val="EAEAE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z="1125"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z="1125"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日期占位符 4"/>
          <p:cNvSpPr>
            <a:spLocks noGrp="1"/>
          </p:cNvSpPr>
          <p:nvPr>
            <p:ph type="dt" sz="half" idx="10"/>
          </p:nvPr>
        </p:nvSpPr>
        <p:spPr>
          <a:xfrm>
            <a:off x="628650" y="6419850"/>
            <a:ext cx="2057400" cy="365125"/>
          </a:xfrm>
          <a:prstGeom prst="rect">
            <a:avLst/>
          </a:prstGeom>
        </p:spPr>
        <p:txBody>
          <a:bodyPr vert="horz" lIns="91440" tIns="45720" rIns="91440" bIns="45720" rtlCol="0" anchor="ctr"/>
          <a:lstStyle/>
          <a:p>
            <a:pPr eaLnBrk="1" fontAlgn="base" hangingPunct="1"/>
            <a:endParaRPr lang="zh-CN" altLang="en-US" noProof="1"/>
          </a:p>
        </p:txBody>
      </p:sp>
      <p:sp>
        <p:nvSpPr>
          <p:cNvPr id="6" name="页脚占位符 5"/>
          <p:cNvSpPr>
            <a:spLocks noGrp="1"/>
          </p:cNvSpPr>
          <p:nvPr>
            <p:ph type="ftr" sz="quarter" idx="11"/>
          </p:nvPr>
        </p:nvSpPr>
        <p:spPr>
          <a:xfrm>
            <a:off x="3028950" y="6419850"/>
            <a:ext cx="3086100" cy="365125"/>
          </a:xfrm>
          <a:prstGeom prst="rect">
            <a:avLst/>
          </a:prstGeom>
        </p:spPr>
        <p:txBody>
          <a:bodyPr vert="horz" lIns="91440" tIns="45720" rIns="91440" bIns="45720" rtlCol="0" anchor="ctr"/>
          <a:lstStyle/>
          <a:p>
            <a:pPr eaLnBrk="1" fontAlgn="base" hangingPunct="1"/>
          </a:p>
        </p:txBody>
      </p:sp>
      <p:sp>
        <p:nvSpPr>
          <p:cNvPr id="7" name="灯片编号占位符 6"/>
          <p:cNvSpPr>
            <a:spLocks noGrp="1"/>
          </p:cNvSpPr>
          <p:nvPr>
            <p:ph type="sldNum" sz="quarter" idx="12"/>
          </p:nvPr>
        </p:nvSpPr>
        <p:spPr>
          <a:xfrm>
            <a:off x="6457950" y="6419850"/>
            <a:ext cx="2057400" cy="365125"/>
          </a:xfrm>
          <a:prstGeom prst="rect">
            <a:avLst/>
          </a:prstGeom>
        </p:spPr>
        <p:txBody>
          <a:bodyPr vert="horz" lIns="91440" tIns="45720" rIns="91440" bIns="45720" rtlCol="0" anchor="ctr"/>
          <a:lstStyle/>
          <a:p>
            <a:pPr eaLnBrk="1" fontAlgn="base" hangingPunct="1"/>
            <a:fld id="{9A0DB2DC-4C9A-4742-B13C-FB6460FD3503}" type="slidenum">
              <a:rPr lang="zh-CN" noProof="1">
                <a:latin typeface="Arial" panose="020B0604020202020204" charset="-116"/>
                <a:ea typeface="宋体" panose="02010600030101010101" pitchFamily="2" charset="-122"/>
                <a:cs typeface="+mn-ea"/>
              </a:rPr>
            </a:fld>
            <a:endParaRPr lang="zh-CN"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91590" y="1588770"/>
            <a:ext cx="7223760" cy="4678680"/>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8" name="椭圆 7"/>
          <p:cNvSpPr/>
          <p:nvPr/>
        </p:nvSpPr>
        <p:spPr>
          <a:xfrm>
            <a:off x="3563303"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4170521"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4777740"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椭圆 10"/>
          <p:cNvSpPr/>
          <p:nvPr/>
        </p:nvSpPr>
        <p:spPr>
          <a:xfrm>
            <a:off x="5384959"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标题 6"/>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777773" y="2967546"/>
            <a:ext cx="6495370" cy="1601561"/>
          </a:xfrm>
        </p:spPr>
        <p:txBody>
          <a:bodyPr anchor="t" anchorCtr="0">
            <a:normAutofit/>
          </a:bodyPr>
          <a:lstStyle>
            <a:lvl1pPr>
              <a:defRPr sz="4800"/>
            </a:lvl1pPr>
          </a:lstStyle>
          <a:p>
            <a:r>
              <a:rPr lang="zh-CN" altLang="en-US" dirty="0" smtClean="0"/>
              <a:t>单击此处编辑母版标题样式</a:t>
            </a:r>
            <a:endParaRPr lang="zh-CN" altLang="en-US" dirty="0"/>
          </a:p>
        </p:txBody>
      </p:sp>
      <p:sp>
        <p:nvSpPr>
          <p:cNvPr id="3" name="文本占位符 2"/>
          <p:cNvSpPr>
            <a:spLocks noGrp="1"/>
          </p:cNvSpPr>
          <p:nvPr>
            <p:ph type="body" idx="1" hasCustomPrompt="1"/>
          </p:nvPr>
        </p:nvSpPr>
        <p:spPr>
          <a:xfrm>
            <a:off x="1777773" y="1224530"/>
            <a:ext cx="6495370" cy="1500187"/>
          </a:xfrm>
        </p:spPr>
        <p:txBody>
          <a:bodyPr anchor="ctr" anchorCtr="0">
            <a:no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单击此处编辑母版副标题样式</a:t>
            </a:r>
            <a:endParaRPr lang="zh-CN" altLang="en-US" dirty="0" smtClean="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8" name="燕尾形 7"/>
          <p:cNvSpPr/>
          <p:nvPr>
            <p:custDataLst>
              <p:tags r:id="rId2"/>
            </p:custDataLst>
          </p:nvPr>
        </p:nvSpPr>
        <p:spPr>
          <a:xfrm>
            <a:off x="965036" y="1632053"/>
            <a:ext cx="685140" cy="68514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65860" y="1494141"/>
            <a:ext cx="7349490" cy="2327642"/>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1165860" y="4085859"/>
            <a:ext cx="7349490" cy="232764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315403"/>
            <a:ext cx="3868340"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139314"/>
            <a:ext cx="3868340" cy="413575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315403"/>
            <a:ext cx="3887391"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139314"/>
            <a:ext cx="3887391" cy="413575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7" name="椭圆 16"/>
          <p:cNvSpPr/>
          <p:nvPr>
            <p:custDataLst>
              <p:tags r:id="rId2"/>
            </p:custDataLst>
          </p:nvPr>
        </p:nvSpPr>
        <p:spPr>
          <a:xfrm>
            <a:off x="1553369" y="1503363"/>
            <a:ext cx="3600450" cy="3600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custDataLst>
              <p:tags r:id="rId3"/>
            </p:custDataLst>
          </p:nvPr>
        </p:nvSpPr>
        <p:spPr>
          <a:xfrm>
            <a:off x="6484145" y="2095501"/>
            <a:ext cx="733425" cy="73342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custDataLst>
              <p:tags r:id="rId4"/>
            </p:custDataLst>
          </p:nvPr>
        </p:nvSpPr>
        <p:spPr>
          <a:xfrm>
            <a:off x="7198519" y="1566863"/>
            <a:ext cx="392112" cy="3937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椭圆 19"/>
          <p:cNvSpPr/>
          <p:nvPr>
            <p:custDataLst>
              <p:tags r:id="rId5"/>
            </p:custDataLst>
          </p:nvPr>
        </p:nvSpPr>
        <p:spPr>
          <a:xfrm>
            <a:off x="2235995" y="5027613"/>
            <a:ext cx="574675" cy="57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custDataLst>
              <p:tags r:id="rId6"/>
            </p:custDataLst>
          </p:nvPr>
        </p:nvSpPr>
        <p:spPr>
          <a:xfrm>
            <a:off x="2715419" y="5734051"/>
            <a:ext cx="360362" cy="358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custDataLst>
              <p:tags r:id="rId7"/>
            </p:custDataLst>
          </p:nvPr>
        </p:nvSpPr>
        <p:spPr>
          <a:xfrm>
            <a:off x="3378994" y="1503363"/>
            <a:ext cx="3600450" cy="360045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日期占位符 2"/>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85E24A-039F-4F45-92B1-D261E8615AFF}" type="slidenum">
              <a:rPr lang="zh-CN" altLang="en-US" smtClean="0"/>
            </a:fld>
            <a:endParaRPr lang="zh-CN" altLang="en-US"/>
          </a:p>
        </p:txBody>
      </p:sp>
      <p:sp>
        <p:nvSpPr>
          <p:cNvPr id="6" name="任意多边形 5"/>
          <p:cNvSpPr/>
          <p:nvPr/>
        </p:nvSpPr>
        <p:spPr>
          <a:xfrm>
            <a:off x="400050" y="476250"/>
            <a:ext cx="8301038" cy="5905500"/>
          </a:xfrm>
          <a:custGeom>
            <a:avLst/>
            <a:gdLst>
              <a:gd name="connsiteX0" fmla="*/ 3790950 w 11068050"/>
              <a:gd name="connsiteY0" fmla="*/ 5886450 h 5905500"/>
              <a:gd name="connsiteX1" fmla="*/ 0 w 11068050"/>
              <a:gd name="connsiteY1" fmla="*/ 5886450 h 5905500"/>
              <a:gd name="connsiteX2" fmla="*/ 0 w 11068050"/>
              <a:gd name="connsiteY2" fmla="*/ 0 h 5905500"/>
              <a:gd name="connsiteX3" fmla="*/ 11068050 w 11068050"/>
              <a:gd name="connsiteY3" fmla="*/ 0 h 5905500"/>
              <a:gd name="connsiteX4" fmla="*/ 11068050 w 11068050"/>
              <a:gd name="connsiteY4" fmla="*/ 5905500 h 5905500"/>
              <a:gd name="connsiteX5" fmla="*/ 7200900 w 11068050"/>
              <a:gd name="connsiteY5" fmla="*/ 590550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050" h="5905500">
                <a:moveTo>
                  <a:pt x="3790950" y="5886450"/>
                </a:moveTo>
                <a:lnTo>
                  <a:pt x="0" y="5886450"/>
                </a:lnTo>
                <a:lnTo>
                  <a:pt x="0" y="0"/>
                </a:lnTo>
                <a:lnTo>
                  <a:pt x="11068050" y="0"/>
                </a:lnTo>
                <a:lnTo>
                  <a:pt x="11068050" y="5905500"/>
                </a:lnTo>
                <a:lnTo>
                  <a:pt x="7200900" y="5905500"/>
                </a:lnTo>
              </a:path>
            </a:pathLst>
          </a:cu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3563303"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p:nvSpPr>
        <p:spPr>
          <a:xfrm>
            <a:off x="4170521"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椭圆 8"/>
          <p:cNvSpPr/>
          <p:nvPr/>
        </p:nvSpPr>
        <p:spPr>
          <a:xfrm>
            <a:off x="4777740"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椭圆 9"/>
          <p:cNvSpPr/>
          <p:nvPr/>
        </p:nvSpPr>
        <p:spPr>
          <a:xfrm>
            <a:off x="5384959" y="6267450"/>
            <a:ext cx="171450" cy="228600"/>
          </a:xfrm>
          <a:prstGeom prst="ellipse">
            <a:avLst/>
          </a:prstGeom>
          <a:noFill/>
          <a:ln w="38100">
            <a:solidFill>
              <a:srgbClr val="F8F8F8">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nvPr>
        </p:nvSpPr>
        <p:spPr>
          <a:xfrm>
            <a:off x="1651635" y="2611216"/>
            <a:ext cx="5223510" cy="1420812"/>
          </a:xfrm>
        </p:spPr>
        <p:txBody>
          <a:bodyPr>
            <a:noAutofit/>
          </a:bodyPr>
          <a:lstStyle>
            <a:lvl1pPr algn="ctr">
              <a:defRPr sz="6600">
                <a:solidFill>
                  <a:schemeClr val="bg1"/>
                </a:solidFill>
              </a:defRPr>
            </a:lvl1pPr>
          </a:lstStyle>
          <a:p>
            <a:r>
              <a:rPr lang="zh-CN" altLang="en-US" dirty="0" smtClean="0"/>
              <a:t>编辑标题</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Autofit/>
          </a:bodyPr>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9000" y="365125"/>
            <a:ext cx="127635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47065"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F9CEB77-3A5C-4750-89CD-1F0F6B8CE6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85E24A-039F-4F45-92B1-D261E8615AF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28650" y="232746"/>
            <a:ext cx="7886700" cy="841674"/>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5"/>
            </p:custDataLst>
          </p:nvPr>
        </p:nvSpPr>
        <p:spPr>
          <a:xfrm>
            <a:off x="628650" y="1291590"/>
            <a:ext cx="7886700" cy="499490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413501"/>
            <a:ext cx="2057400" cy="365125"/>
          </a:xfrm>
          <a:prstGeom prst="rect">
            <a:avLst/>
          </a:prstGeom>
        </p:spPr>
        <p:txBody>
          <a:bodyPr vert="horz" lIns="91440" tIns="45720" rIns="91440" bIns="45720" rtlCol="0" anchor="ctr"/>
          <a:lstStyle>
            <a:lvl1pPr algn="l">
              <a:defRPr sz="1800">
                <a:solidFill>
                  <a:schemeClr val="accent1">
                    <a:lumMod val="50000"/>
                  </a:schemeClr>
                </a:solidFill>
              </a:defRPr>
            </a:lvl1pPr>
          </a:lstStyle>
          <a:p>
            <a:fld id="{9F9CEB77-3A5C-4750-89CD-1F0F6B8CE66F}" type="datetimeFigureOut">
              <a:rPr lang="zh-CN" altLang="en-US" smtClean="0"/>
            </a:fld>
            <a:endParaRPr lang="zh-CN" altLang="en-US"/>
          </a:p>
        </p:txBody>
      </p:sp>
      <p:sp>
        <p:nvSpPr>
          <p:cNvPr id="5" name="页脚占位符 4"/>
          <p:cNvSpPr>
            <a:spLocks noGrp="1"/>
          </p:cNvSpPr>
          <p:nvPr>
            <p:ph type="ftr" sz="quarter" idx="3"/>
          </p:nvPr>
        </p:nvSpPr>
        <p:spPr>
          <a:xfrm>
            <a:off x="3028950" y="6413501"/>
            <a:ext cx="3086100" cy="365125"/>
          </a:xfrm>
          <a:prstGeom prst="rect">
            <a:avLst/>
          </a:prstGeom>
        </p:spPr>
        <p:txBody>
          <a:bodyPr vert="horz" lIns="91440" tIns="45720" rIns="91440" bIns="45720" rtlCol="0" anchor="ctr"/>
          <a:lstStyle>
            <a:lvl1pPr algn="ctr">
              <a:defRPr sz="1800">
                <a:solidFill>
                  <a:schemeClr val="accent1">
                    <a:lumMod val="50000"/>
                  </a:schemeClr>
                </a:solidFill>
              </a:defRPr>
            </a:lvl1pPr>
          </a:lstStyle>
          <a:p>
            <a:endParaRPr lang="zh-CN" altLang="en-US"/>
          </a:p>
        </p:txBody>
      </p:sp>
      <p:sp>
        <p:nvSpPr>
          <p:cNvPr id="6" name="灯片编号占位符 5"/>
          <p:cNvSpPr>
            <a:spLocks noGrp="1"/>
          </p:cNvSpPr>
          <p:nvPr>
            <p:ph type="sldNum" sz="quarter" idx="4"/>
          </p:nvPr>
        </p:nvSpPr>
        <p:spPr>
          <a:xfrm>
            <a:off x="6457950" y="6413501"/>
            <a:ext cx="2057400" cy="365125"/>
          </a:xfrm>
          <a:prstGeom prst="rect">
            <a:avLst/>
          </a:prstGeom>
        </p:spPr>
        <p:txBody>
          <a:bodyPr vert="horz" lIns="91440" tIns="45720" rIns="91440" bIns="45720" rtlCol="0" anchor="ctr"/>
          <a:lstStyle>
            <a:lvl1pPr algn="r">
              <a:defRPr sz="1800">
                <a:solidFill>
                  <a:schemeClr val="accent1">
                    <a:lumMod val="50000"/>
                  </a:schemeClr>
                </a:solidFill>
              </a:defRPr>
            </a:lvl1pPr>
          </a:lstStyle>
          <a:p>
            <a:fld id="{6B85E24A-039F-4F45-92B1-D261E8615AF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1.xml"/><Relationship Id="rId1"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4097"/>
          <p:cNvSpPr>
            <a:spLocks noGrp="1"/>
          </p:cNvSpPr>
          <p:nvPr>
            <p:ph type="ctrTitle"/>
          </p:nvPr>
        </p:nvSpPr>
        <p:spPr>
          <a:xfrm>
            <a:off x="66040" y="1271905"/>
            <a:ext cx="8807450" cy="847725"/>
          </a:xfrm>
        </p:spPr>
        <p:txBody>
          <a:bodyPr anchor="ctr"/>
          <a:p>
            <a:pPr indent="0" algn="ctr" defTabSz="914400">
              <a:buNone/>
            </a:pPr>
            <a:r>
              <a:rPr lang="zh-CN" altLang="en-US" kern="1200" baseline="0" dirty="0">
                <a:latin typeface="华文中宋" panose="02010600040101010101" pitchFamily="2" charset="-122"/>
                <a:ea typeface="华文中宋" panose="02010600040101010101" pitchFamily="2" charset="-122"/>
                <a:cs typeface="+mj-cs"/>
              </a:rPr>
              <a:t>20</a:t>
            </a:r>
            <a:r>
              <a:rPr lang="en-US" altLang="x-none" kern="1200" baseline="0" dirty="0">
                <a:latin typeface="华文中宋" panose="02010600040101010101" pitchFamily="2" charset="-122"/>
                <a:ea typeface="华文中宋" panose="02010600040101010101" pitchFamily="2" charset="-122"/>
                <a:cs typeface="+mj-cs"/>
              </a:rPr>
              <a:t>18</a:t>
            </a:r>
            <a:r>
              <a:rPr lang="zh-CN" altLang="en-US" kern="1200" baseline="0" dirty="0">
                <a:latin typeface="华文中宋" panose="02010600040101010101" pitchFamily="2" charset="-122"/>
                <a:ea typeface="华文中宋" panose="02010600040101010101" pitchFamily="2" charset="-122"/>
                <a:cs typeface="+mj-cs"/>
              </a:rPr>
              <a:t>年</a:t>
            </a:r>
            <a:r>
              <a:rPr lang="en-US" altLang="zh-CN" kern="1200" baseline="0" dirty="0">
                <a:latin typeface="华文中宋" panose="02010600040101010101" pitchFamily="2" charset="-122"/>
                <a:ea typeface="华文中宋" panose="02010600040101010101" pitchFamily="2" charset="-122"/>
                <a:cs typeface="+mj-cs"/>
              </a:rPr>
              <a:t>1</a:t>
            </a:r>
            <a:r>
              <a:rPr lang="zh-CN" altLang="en-US" kern="1200" baseline="0" dirty="0">
                <a:latin typeface="华文中宋" panose="02010600040101010101" pitchFamily="2" charset="-122"/>
                <a:ea typeface="华文中宋" panose="02010600040101010101" pitchFamily="2" charset="-122"/>
                <a:cs typeface="+mj-cs"/>
              </a:rPr>
              <a:t>月高等教育自学考试</a:t>
            </a:r>
            <a:endParaRPr lang="zh-CN" altLang="en-US" kern="1200" baseline="0" dirty="0">
              <a:latin typeface="华文中宋" panose="02010600040101010101" pitchFamily="2" charset="-122"/>
              <a:ea typeface="华文中宋" panose="02010600040101010101" pitchFamily="2" charset="-122"/>
              <a:cs typeface="+mj-cs"/>
            </a:endParaRPr>
          </a:p>
        </p:txBody>
      </p:sp>
      <p:sp>
        <p:nvSpPr>
          <p:cNvPr id="7170" name="副标题 4098"/>
          <p:cNvSpPr>
            <a:spLocks noGrp="1"/>
          </p:cNvSpPr>
          <p:nvPr>
            <p:ph type="subTitle" idx="1"/>
          </p:nvPr>
        </p:nvSpPr>
        <p:spPr>
          <a:xfrm>
            <a:off x="1463040" y="2393315"/>
            <a:ext cx="7313295" cy="866775"/>
          </a:xfrm>
        </p:spPr>
        <p:txBody>
          <a:bodyPr anchor="t"/>
          <a:p>
            <a:pPr defTabSz="914400">
              <a:lnSpc>
                <a:spcPct val="80000"/>
              </a:lnSpc>
              <a:buFont typeface="Arial" panose="020B0604020202020204" charset="-116"/>
              <a:buNone/>
            </a:pPr>
            <a:r>
              <a:rPr lang="zh-CN" altLang="en-US" sz="5000" b="1" kern="1200" baseline="0" dirty="0">
                <a:solidFill>
                  <a:srgbClr val="00B0F0"/>
                </a:solidFill>
                <a:latin typeface="华文中宋" panose="02010600040101010101" pitchFamily="2" charset="-122"/>
                <a:ea typeface="华文中宋" panose="02010600040101010101" pitchFamily="2" charset="-122"/>
                <a:cs typeface="+mn-cs"/>
              </a:rPr>
              <a:t>助学</a:t>
            </a:r>
            <a:r>
              <a:rPr lang="zh-CN" altLang="en-US" sz="5000" b="1" kern="1200" baseline="0" dirty="0">
                <a:solidFill>
                  <a:srgbClr val="00B0F0"/>
                </a:solidFill>
                <a:latin typeface="华文中宋" panose="02010600040101010101" pitchFamily="2" charset="-122"/>
                <a:ea typeface="华文中宋" panose="02010600040101010101" pitchFamily="2" charset="-122"/>
                <a:cs typeface="+mn-cs"/>
                <a:sym typeface="Arial" panose="020B0604020202020204" pitchFamily="34" charset="0"/>
              </a:rPr>
              <a:t>高校</a:t>
            </a:r>
            <a:r>
              <a:rPr lang="zh-CN" altLang="en-US" sz="5000" b="1" kern="1200" baseline="0" dirty="0">
                <a:solidFill>
                  <a:srgbClr val="00B0F0"/>
                </a:solidFill>
                <a:latin typeface="华文中宋" panose="02010600040101010101" pitchFamily="2" charset="-122"/>
                <a:ea typeface="华文中宋" panose="02010600040101010101" pitchFamily="2" charset="-122"/>
                <a:cs typeface="+mn-cs"/>
              </a:rPr>
              <a:t>考务会</a:t>
            </a:r>
            <a:endParaRPr lang="zh-CN" altLang="en-US" sz="5000" b="1" kern="1200" baseline="0" dirty="0">
              <a:solidFill>
                <a:srgbClr val="00B0F0"/>
              </a:solidFill>
              <a:latin typeface="华文中宋" panose="02010600040101010101" pitchFamily="2" charset="-122"/>
              <a:ea typeface="华文中宋" panose="02010600040101010101" pitchFamily="2" charset="-122"/>
              <a:cs typeface="+mn-cs"/>
            </a:endParaRPr>
          </a:p>
        </p:txBody>
      </p:sp>
      <p:sp>
        <p:nvSpPr>
          <p:cNvPr id="7171" name="矩形 4099"/>
          <p:cNvSpPr/>
          <p:nvPr/>
        </p:nvSpPr>
        <p:spPr>
          <a:xfrm>
            <a:off x="183198" y="4266565"/>
            <a:ext cx="8088312" cy="782638"/>
          </a:xfrm>
          <a:prstGeom prst="rect">
            <a:avLst/>
          </a:prstGeom>
          <a:noFill/>
          <a:ln w="9525">
            <a:noFill/>
          </a:ln>
        </p:spPr>
        <p:txBody>
          <a:bodyPr wrap="square" anchor="ctr"/>
          <a:p>
            <a:pPr lvl="0" indent="0" algn="r" eaLnBrk="0" hangingPunct="0"/>
            <a:r>
              <a:rPr lang="zh-CN" altLang="en-US" sz="3200" b="1" dirty="0">
                <a:solidFill>
                  <a:srgbClr val="00BE9C"/>
                </a:solidFill>
                <a:latin typeface="华文中宋" panose="02010600040101010101" pitchFamily="2" charset="-122"/>
                <a:ea typeface="华文中宋" panose="02010600040101010101" pitchFamily="2" charset="-122"/>
              </a:rPr>
              <a:t>南京市自学考试办公室</a:t>
            </a:r>
            <a:endParaRPr lang="zh-CN" altLang="en-US" sz="2800" dirty="0">
              <a:latin typeface="华文中宋" panose="02010600040101010101" pitchFamily="2" charset="-122"/>
              <a:ea typeface="华文中宋" panose="02010600040101010101" pitchFamily="2" charset="-122"/>
            </a:endParaRPr>
          </a:p>
        </p:txBody>
      </p:sp>
    </p:spTree>
    <p:custDataLst>
      <p:tags r:id="rId1"/>
    </p:custData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483871" y="146366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rgbClr val="9BC03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50000"/>
              </a:lnSpc>
            </a:pPr>
            <a:endParaRPr lang="zh-CN" altLang="en-US" sz="9600">
              <a:solidFill>
                <a:srgbClr val="9BC032"/>
              </a:solidFill>
            </a:endParaRPr>
          </a:p>
        </p:txBody>
      </p:sp>
      <p:sp>
        <p:nvSpPr>
          <p:cNvPr id="10" name="内容占位符 3"/>
          <p:cNvSpPr>
            <a:spLocks noGrp="1"/>
          </p:cNvSpPr>
          <p:nvPr>
            <p:custDataLst>
              <p:tags r:id="rId2"/>
            </p:custDataLst>
          </p:nvPr>
        </p:nvSpPr>
        <p:spPr>
          <a:xfrm>
            <a:off x="1291590" y="1588770"/>
            <a:ext cx="7223760" cy="4678680"/>
          </a:xfrm>
          <a:prstGeom prst="rect">
            <a:avLst/>
          </a:prstGeom>
        </p:spPr>
        <p:txBody>
          <a:bodyPr vert="horz" lIns="91440" tIns="45720" rIns="91440" bIns="45720" rtlCol="0">
            <a:normAutofit/>
          </a:bodyPr>
          <a:lst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ysClr val="windowText" lastClr="000000"/>
                </a:solidFill>
                <a:latin typeface="Arial" panose="020B0604020202020204" pitchFamily="34" charset="0"/>
                <a:ea typeface="黑体" panose="02010609060101010101" charset="-122"/>
                <a:cs typeface="+mn-ea"/>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ysClr val="windowText" lastClr="000000"/>
                </a:solidFill>
                <a:latin typeface="Arial" panose="020B0604020202020204" pitchFamily="34" charset="0"/>
                <a:ea typeface="黑体" panose="02010609060101010101" charset="-122"/>
                <a:cs typeface="+mn-ea"/>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9pPr>
          </a:lstStyle>
          <a:p>
            <a:pPr marL="171450" indent="-171450" algn="just">
              <a:lnSpc>
                <a:spcPct val="120000"/>
              </a:lnSpc>
              <a:buSzTx/>
              <a:buFont typeface="Arial" panose="020B0604020202020204" pitchFamily="34" charset="0"/>
              <a:buChar char="•"/>
            </a:pPr>
            <a:r>
              <a:rPr lang="en-US" altLang="zh-CN" dirty="0" smtClean="0"/>
              <a:t>	  上午：9：00—11：30</a:t>
            </a:r>
            <a:endParaRPr lang="en-US" altLang="zh-CN" dirty="0" smtClean="0"/>
          </a:p>
          <a:p>
            <a:pPr marL="171450" indent="-171450" algn="just">
              <a:lnSpc>
                <a:spcPct val="120000"/>
              </a:lnSpc>
              <a:buSzTx/>
              <a:buFont typeface="Arial" panose="020B0604020202020204" pitchFamily="34" charset="0"/>
              <a:buChar char="•"/>
            </a:pPr>
            <a:r>
              <a:rPr lang="en-US" altLang="zh-CN" dirty="0" smtClean="0"/>
              <a:t>　　下午：14：30—17：00</a:t>
            </a:r>
            <a:endParaRPr lang="en-US" altLang="zh-CN" dirty="0" smtClean="0"/>
          </a:p>
          <a:p>
            <a:pPr marL="171450" indent="-171450" algn="just">
              <a:lnSpc>
                <a:spcPct val="120000"/>
              </a:lnSpc>
              <a:buSzTx/>
              <a:buFont typeface="Arial" panose="020B0604020202020204" pitchFamily="34" charset="0"/>
              <a:buChar char="•"/>
            </a:pPr>
            <a:r>
              <a:rPr lang="en-US" altLang="zh-CN" dirty="0" smtClean="0"/>
              <a:t>    根据教育部考试中心要求，考试最后半小时方可交卷离场,请做好宣传工作，违反规定作违纪处理，单科成绩作废，违纪情况记入考生诚信考试档案</a:t>
            </a:r>
            <a:endParaRPr lang="en-US" altLang="zh-CN" dirty="0" smtClean="0"/>
          </a:p>
          <a:p>
            <a:pPr marL="171450" indent="-171450" algn="just">
              <a:lnSpc>
                <a:spcPct val="120000"/>
              </a:lnSpc>
              <a:buSzTx/>
              <a:buFont typeface="Arial" panose="020B0604020202020204" pitchFamily="34" charset="0"/>
              <a:buChar char="•"/>
            </a:pPr>
            <a:endParaRPr lang="en-US" altLang="zh-CN" dirty="0" smtClean="0"/>
          </a:p>
        </p:txBody>
      </p:sp>
      <p:sp>
        <p:nvSpPr>
          <p:cNvPr id="11" name="标题 1"/>
          <p:cNvSpPr>
            <a:spLocks noGrp="1"/>
          </p:cNvSpPr>
          <p:nvPr>
            <p:custDataLst>
              <p:tags r:id="rId3"/>
            </p:custDataLst>
          </p:nvPr>
        </p:nvSpPr>
        <p:spPr>
          <a:xfrm>
            <a:off x="628650" y="232746"/>
            <a:ext cx="7886700" cy="8416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a:solidFill>
                  <a:srgbClr val="9BC032"/>
                </a:solidFill>
                <a:latin typeface="Arial" panose="020B0604020202020204" pitchFamily="34" charset="0"/>
                <a:ea typeface="黑体" panose="02010609060101010101" charset="-122"/>
                <a:cs typeface="+mn-ea"/>
              </a:defRPr>
            </a:lvl1pPr>
          </a:lstStyle>
          <a:p>
            <a:r>
              <a:rPr lang="en-US" altLang="zh-CN" dirty="0" smtClean="0"/>
              <a:t>考试时间及交卷时间</a:t>
            </a:r>
            <a:endParaRPr lang="en-US" altLang="zh-CN" dirty="0" smtClean="0"/>
          </a:p>
        </p:txBody>
      </p:sp>
    </p:spTree>
    <p:custDataLst>
      <p:tags r:id="rId4"/>
    </p:custDataLst>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7409"/>
          <p:cNvSpPr>
            <a:spLocks noGrp="1"/>
          </p:cNvSpPr>
          <p:nvPr>
            <p:ph type="title"/>
          </p:nvPr>
        </p:nvSpPr>
        <p:spPr/>
        <p:txBody>
          <a:bodyPr anchor="ctr"/>
          <a:p>
            <a:r>
              <a:rPr lang="zh-CN" altLang="en-US" sz="2400" dirty="0">
                <a:latin typeface="华文中宋" panose="02010600040101010101" pitchFamily="2" charset="-122"/>
                <a:ea typeface="华文中宋" panose="02010600040101010101" pitchFamily="2" charset="-122"/>
                <a:sym typeface="Arial" panose="020B0604020202020204" charset="-116"/>
              </a:rPr>
              <a:t>部分课程考试要求说明</a:t>
            </a:r>
            <a:endParaRPr lang="zh-CN" altLang="en-US" sz="2400" dirty="0">
              <a:latin typeface="华文中宋" panose="02010600040101010101" pitchFamily="2" charset="-122"/>
              <a:ea typeface="华文中宋" panose="02010600040101010101" pitchFamily="2" charset="-122"/>
              <a:sym typeface="Arial" panose="020B0604020202020204" charset="-116"/>
            </a:endParaRPr>
          </a:p>
        </p:txBody>
      </p:sp>
      <p:sp>
        <p:nvSpPr>
          <p:cNvPr id="17411" name="内容占位符 17410"/>
          <p:cNvSpPr>
            <a:spLocks noGrp="1"/>
          </p:cNvSpPr>
          <p:nvPr>
            <p:ph idx="1"/>
          </p:nvPr>
        </p:nvSpPr>
        <p:spPr>
          <a:xfrm>
            <a:off x="425450" y="1227138"/>
            <a:ext cx="8251825" cy="4983162"/>
          </a:xfrm>
        </p:spPr>
        <p:txBody>
          <a:bodyPr anchor="t"/>
          <a:p>
            <a:r>
              <a:rPr lang="zh-CN" altLang="en-US" sz="1600" b="1">
                <a:solidFill>
                  <a:srgbClr val="FF0000"/>
                </a:solidFill>
                <a:latin typeface="Arial" panose="020B0604020202020204" charset="-116"/>
                <a:ea typeface="宋体" panose="02010600030101010101" pitchFamily="2" charset="-122"/>
                <a:sym typeface="Arial" panose="020B0604020202020204" pitchFamily="34" charset="0"/>
              </a:rPr>
              <a:t>不允许使用计算器课程清单</a:t>
            </a:r>
            <a:r>
              <a:rPr lang="zh-CN" altLang="en-US" sz="1600" b="1">
                <a:latin typeface="Arial" panose="020B0604020202020204" charset="-116"/>
                <a:ea typeface="宋体" panose="02010600030101010101" pitchFamily="2" charset="-122"/>
                <a:sym typeface="Arial" panose="020B0604020202020204" pitchFamily="34" charset="0"/>
              </a:rPr>
              <a:t>（</a:t>
            </a:r>
            <a:r>
              <a:rPr lang="zh-CN" altLang="en-US" sz="1600" b="1">
                <a:solidFill>
                  <a:srgbClr val="FF0000"/>
                </a:solidFill>
                <a:latin typeface="Arial" panose="020B0604020202020204" charset="-116"/>
                <a:ea typeface="宋体" panose="02010600030101010101" pitchFamily="2" charset="-122"/>
                <a:sym typeface="Arial" panose="020B0604020202020204" pitchFamily="34" charset="0"/>
              </a:rPr>
              <a:t>纯数学类</a:t>
            </a:r>
            <a:r>
              <a:rPr lang="zh-CN" altLang="en-US" sz="1600" b="1">
                <a:latin typeface="Arial" panose="020B0604020202020204" charset="-116"/>
                <a:ea typeface="宋体" panose="02010600030101010101" pitchFamily="2" charset="-122"/>
                <a:sym typeface="Arial" panose="020B0604020202020204" pitchFamily="34" charset="0"/>
              </a:rPr>
              <a:t>）</a:t>
            </a:r>
            <a:endParaRPr lang="en-US" altLang="zh-CN" sz="1600"/>
          </a:p>
          <a:p>
            <a:r>
              <a:rPr lang="en-US" altLang="zh-CN" sz="1600"/>
              <a:t>00417 </a:t>
            </a:r>
            <a:r>
              <a:rPr lang="zh-CN" altLang="en-US" sz="1600"/>
              <a:t>高等数学基础</a:t>
            </a:r>
            <a:endParaRPr lang="zh-CN" altLang="en-US" sz="1600"/>
          </a:p>
          <a:p>
            <a:r>
              <a:rPr lang="en-US" altLang="zh-CN" sz="1600">
                <a:solidFill>
                  <a:schemeClr val="tx1"/>
                </a:solidFill>
              </a:rPr>
              <a:t>00020 </a:t>
            </a:r>
            <a:r>
              <a:rPr lang="zh-CN" altLang="en-US" sz="1600">
                <a:solidFill>
                  <a:schemeClr val="tx1"/>
                </a:solidFill>
              </a:rPr>
              <a:t>高等数学（一）</a:t>
            </a:r>
            <a:endParaRPr lang="zh-CN" altLang="en-US" sz="1600">
              <a:solidFill>
                <a:schemeClr val="tx1"/>
              </a:solidFill>
            </a:endParaRPr>
          </a:p>
          <a:p>
            <a:r>
              <a:rPr lang="en-US" altLang="zh-CN" sz="1600">
                <a:solidFill>
                  <a:schemeClr val="tx1"/>
                </a:solidFill>
              </a:rPr>
              <a:t>00022 </a:t>
            </a:r>
            <a:r>
              <a:rPr lang="zh-CN" altLang="en-US" sz="1600">
                <a:solidFill>
                  <a:schemeClr val="tx1"/>
                </a:solidFill>
              </a:rPr>
              <a:t>高等数学（工专）</a:t>
            </a:r>
            <a:endParaRPr lang="zh-CN" altLang="en-US" sz="1600">
              <a:solidFill>
                <a:schemeClr val="tx1"/>
              </a:solidFill>
            </a:endParaRPr>
          </a:p>
          <a:p>
            <a:r>
              <a:rPr lang="en-US" altLang="zh-CN" sz="1600">
                <a:solidFill>
                  <a:schemeClr val="tx1"/>
                </a:solidFill>
              </a:rPr>
              <a:t>00023 </a:t>
            </a:r>
            <a:r>
              <a:rPr lang="zh-CN" altLang="en-US" sz="1600">
                <a:solidFill>
                  <a:schemeClr val="tx1"/>
                </a:solidFill>
              </a:rPr>
              <a:t>高等数学（工本）</a:t>
            </a:r>
            <a:endParaRPr lang="en-US" altLang="zh-CN" sz="1600">
              <a:solidFill>
                <a:schemeClr val="tx1"/>
              </a:solidFill>
            </a:endParaRPr>
          </a:p>
          <a:p>
            <a:r>
              <a:rPr lang="en-US" altLang="zh-CN" sz="1600"/>
              <a:t>29789 </a:t>
            </a:r>
            <a:r>
              <a:rPr lang="zh-CN" altLang="en-US" sz="1600"/>
              <a:t>常微分方程</a:t>
            </a:r>
            <a:endParaRPr lang="zh-CN" altLang="en-US" sz="1600"/>
          </a:p>
          <a:p>
            <a:r>
              <a:rPr lang="en-US" altLang="zh-CN" sz="1600"/>
              <a:t>02013 </a:t>
            </a:r>
            <a:r>
              <a:rPr lang="zh-CN" altLang="en-US" sz="1600"/>
              <a:t>初等数论 </a:t>
            </a:r>
            <a:endParaRPr lang="zh-CN" altLang="en-US" sz="1600"/>
          </a:p>
          <a:p>
            <a:r>
              <a:rPr lang="en-US" altLang="zh-CN" sz="1600"/>
              <a:t>02014 </a:t>
            </a:r>
            <a:r>
              <a:rPr lang="zh-CN" altLang="en-US" sz="1600"/>
              <a:t>微分几何 </a:t>
            </a:r>
            <a:endParaRPr lang="zh-CN" altLang="en-US" sz="1600"/>
          </a:p>
          <a:p>
            <a:r>
              <a:rPr lang="en-US" altLang="zh-CN" sz="1600"/>
              <a:t>28054 </a:t>
            </a:r>
            <a:r>
              <a:rPr lang="zh-CN" altLang="en-US" sz="1600"/>
              <a:t>数学基础 </a:t>
            </a:r>
            <a:endParaRPr lang="zh-CN" altLang="en-US" sz="1600"/>
          </a:p>
        </p:txBody>
      </p:sp>
      <p:sp>
        <p:nvSpPr>
          <p:cNvPr id="17412" name="矩形 17411"/>
          <p:cNvSpPr>
            <a:spLocks noGrp="1"/>
          </p:cNvSpPr>
          <p:nvPr/>
        </p:nvSpPr>
        <p:spPr>
          <a:xfrm>
            <a:off x="323850" y="4797425"/>
            <a:ext cx="8571230" cy="1513205"/>
          </a:xfrm>
          <a:prstGeom prst="rect">
            <a:avLst/>
          </a:prstGeom>
          <a:noFill/>
          <a:ln w="9525">
            <a:noFill/>
          </a:ln>
        </p:spPr>
        <p:txBody>
          <a:bodyPr wrap="square" anchor="t"/>
          <a:p>
            <a:pPr lvl="0" eaLnBrk="0" hangingPunct="0">
              <a:spcBef>
                <a:spcPct val="20000"/>
              </a:spcBef>
            </a:pPr>
            <a:r>
              <a:rPr lang="zh-CN" altLang="en-US" sz="1600" dirty="0">
                <a:latin typeface="Arial" panose="020B0604020202020204" charset="-116"/>
                <a:ea typeface="微软雅黑" panose="020B0503020204020204" charset="-122"/>
              </a:rPr>
              <a:t>注：</a:t>
            </a:r>
            <a:endParaRPr lang="zh-CN" altLang="en-US" sz="1600" dirty="0">
              <a:latin typeface="Arial" panose="020B0604020202020204" charset="-116"/>
              <a:ea typeface="微软雅黑" panose="020B0503020204020204" charset="-122"/>
            </a:endParaRPr>
          </a:p>
          <a:p>
            <a:pPr marL="342900" lvl="0" indent="-342900" eaLnBrk="0" hangingPunct="0">
              <a:spcBef>
                <a:spcPct val="20000"/>
              </a:spcBef>
              <a:buChar char="•"/>
            </a:pPr>
            <a:r>
              <a:rPr lang="zh-CN" altLang="en-US" sz="1600" dirty="0">
                <a:latin typeface="Arial" panose="020B0604020202020204" charset="-116"/>
                <a:ea typeface="微软雅黑" panose="020B0503020204020204" charset="-122"/>
              </a:rPr>
              <a:t>1.课程代号（含9位课程代号）前5位与上述课程代号相同的均不可使用计算器参加考试。</a:t>
            </a:r>
            <a:endParaRPr lang="zh-CN" altLang="en-US" sz="1600" dirty="0">
              <a:latin typeface="Arial" panose="020B0604020202020204" charset="-116"/>
              <a:ea typeface="微软雅黑" panose="020B0503020204020204" charset="-122"/>
            </a:endParaRPr>
          </a:p>
          <a:p>
            <a:pPr marL="342900" lvl="0" indent="-342900" eaLnBrk="0" hangingPunct="0">
              <a:spcBef>
                <a:spcPct val="20000"/>
              </a:spcBef>
              <a:buChar char="•"/>
            </a:pPr>
            <a:r>
              <a:rPr lang="zh-CN" altLang="en-US" sz="1600" dirty="0">
                <a:latin typeface="Arial" panose="020B0604020202020204" charset="-116"/>
                <a:ea typeface="微软雅黑" panose="020B0503020204020204" charset="-122"/>
              </a:rPr>
              <a:t>2.允许使用计算器的课程，计算器不得带有程序存储功能，带</a:t>
            </a:r>
            <a:r>
              <a:rPr lang="zh-CN" altLang="en-US" sz="1600" dirty="0">
                <a:ea typeface="微软雅黑" panose="020B0503020204020204" charset="-122"/>
                <a:sym typeface="+mn-ea"/>
              </a:rPr>
              <a:t>存</a:t>
            </a:r>
            <a:r>
              <a:rPr lang="zh-CN" altLang="en-US" sz="1600" dirty="0">
                <a:latin typeface="Arial" panose="020B0604020202020204" charset="-116"/>
                <a:ea typeface="微软雅黑" panose="020B0503020204020204" charset="-122"/>
              </a:rPr>
              <a:t>储功能的智能设备也不能带入考场</a:t>
            </a:r>
            <a:endParaRPr lang="zh-CN" altLang="en-US" sz="1600" dirty="0">
              <a:latin typeface="Arial" panose="020B0604020202020204" charset="-116"/>
              <a:ea typeface="微软雅黑" panose="020B0503020204020204" charset="-122"/>
            </a:endParaRPr>
          </a:p>
          <a:p>
            <a:pPr marL="342900" lvl="0" indent="-342900" eaLnBrk="0" hangingPunct="0">
              <a:spcBef>
                <a:spcPct val="20000"/>
              </a:spcBef>
              <a:buChar char="•"/>
            </a:pPr>
            <a:r>
              <a:rPr lang="zh-CN" altLang="en-US" sz="1600" b="1" dirty="0">
                <a:solidFill>
                  <a:srgbClr val="FF0000"/>
                </a:solidFill>
                <a:latin typeface="Arial" panose="020B0604020202020204" charset="-116"/>
                <a:ea typeface="微软雅黑" panose="020B0503020204020204" charset="-122"/>
              </a:rPr>
              <a:t>监考老师经常能查出计算器背面写有公式之类内容，请教育考生必须擦除干净，否则查出即作夹带处理。取消当次考试各科成绩</a:t>
            </a:r>
            <a:endParaRPr lang="zh-CN" altLang="en-US" sz="1600" b="1" dirty="0">
              <a:solidFill>
                <a:srgbClr val="FF0000"/>
              </a:solidFill>
              <a:latin typeface="Arial" panose="020B0604020202020204" charset="-116"/>
              <a:ea typeface="微软雅黑" panose="020B0503020204020204" charset="-122"/>
            </a:endParaRPr>
          </a:p>
        </p:txBody>
      </p:sp>
      <p:sp>
        <p:nvSpPr>
          <p:cNvPr id="17413" name="矩形 17412"/>
          <p:cNvSpPr>
            <a:spLocks noGrp="1"/>
          </p:cNvSpPr>
          <p:nvPr/>
        </p:nvSpPr>
        <p:spPr>
          <a:xfrm>
            <a:off x="4932680" y="1485900"/>
            <a:ext cx="3601720" cy="3311525"/>
          </a:xfrm>
          <a:prstGeom prst="rect">
            <a:avLst/>
          </a:prstGeom>
          <a:noFill/>
          <a:ln w="9525">
            <a:noFill/>
          </a:ln>
        </p:spPr>
        <p:txBody>
          <a:bodyPr wrap="square" anchor="t"/>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rPr>
              <a:t>00418 </a:t>
            </a:r>
            <a:r>
              <a:rPr lang="zh-CN" altLang="en-US" sz="1600">
                <a:latin typeface="Arial" panose="020B0604020202020204" charset="-116"/>
                <a:ea typeface="微软雅黑" panose="020B0503020204020204" charset="-122"/>
              </a:rPr>
              <a:t>数论初步 </a:t>
            </a:r>
            <a:endParaRPr lang="zh-CN" altLang="en-US" sz="1600">
              <a:latin typeface="Arial" panose="020B0604020202020204" charset="-116"/>
              <a:ea typeface="微软雅黑" panose="020B0503020204020204" charset="-122"/>
            </a:endParaRPr>
          </a:p>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rPr>
              <a:t>02011 </a:t>
            </a:r>
            <a:r>
              <a:rPr lang="zh-CN" altLang="en-US" sz="1600">
                <a:latin typeface="Arial" panose="020B0604020202020204" charset="-116"/>
                <a:ea typeface="微软雅黑" panose="020B0503020204020204" charset="-122"/>
              </a:rPr>
              <a:t>复变函数论 </a:t>
            </a:r>
            <a:endParaRPr lang="zh-CN" altLang="en-US" sz="1600">
              <a:latin typeface="Arial" panose="020B0604020202020204" charset="-116"/>
              <a:ea typeface="微软雅黑" panose="020B0503020204020204" charset="-122"/>
            </a:endParaRPr>
          </a:p>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rPr>
              <a:t>27961 </a:t>
            </a:r>
            <a:r>
              <a:rPr lang="zh-CN" altLang="en-US" sz="1600">
                <a:latin typeface="Arial" panose="020B0604020202020204" charset="-116"/>
                <a:ea typeface="微软雅黑" panose="020B0503020204020204" charset="-122"/>
              </a:rPr>
              <a:t>高等数学 </a:t>
            </a:r>
            <a:endParaRPr lang="zh-CN" altLang="en-US" sz="1600">
              <a:latin typeface="Arial" panose="020B0604020202020204" charset="-116"/>
              <a:ea typeface="微软雅黑" panose="020B0503020204020204" charset="-122"/>
            </a:endParaRPr>
          </a:p>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cs typeface="+mn-ea"/>
              </a:rPr>
              <a:t>02198 </a:t>
            </a:r>
            <a:r>
              <a:rPr lang="en-US" altLang="zh-CN" sz="1600">
                <a:latin typeface="Calibri" panose="020F0502020204030204" charset="0"/>
                <a:cs typeface="+mn-ea"/>
              </a:rPr>
              <a:t>线性代数 </a:t>
            </a:r>
            <a:endParaRPr lang="zh-CN" altLang="en-US" sz="1600">
              <a:solidFill>
                <a:srgbClr val="0000CC"/>
              </a:solidFill>
              <a:latin typeface="Arial" panose="020B0604020202020204" charset="-116"/>
              <a:ea typeface="微软雅黑" panose="020B0503020204020204" charset="-122"/>
            </a:endParaRPr>
          </a:p>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rPr>
              <a:t>28069 </a:t>
            </a:r>
            <a:r>
              <a:rPr lang="zh-CN" altLang="en-US" sz="1600">
                <a:latin typeface="Arial" panose="020B0604020202020204" charset="-116"/>
                <a:ea typeface="微软雅黑" panose="020B0503020204020204" charset="-122"/>
              </a:rPr>
              <a:t>小学数学专题研究 </a:t>
            </a:r>
            <a:endParaRPr lang="zh-CN" altLang="en-US" sz="1600">
              <a:latin typeface="Arial" panose="020B0604020202020204" charset="-116"/>
              <a:ea typeface="微软雅黑" panose="020B0503020204020204" charset="-122"/>
            </a:endParaRPr>
          </a:p>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rPr>
              <a:t>02009 </a:t>
            </a:r>
            <a:r>
              <a:rPr lang="zh-CN" altLang="en-US" sz="1600">
                <a:latin typeface="Arial" panose="020B0604020202020204" charset="-116"/>
                <a:ea typeface="微软雅黑" panose="020B0503020204020204" charset="-122"/>
              </a:rPr>
              <a:t>抽象代数 </a:t>
            </a:r>
            <a:endParaRPr lang="zh-CN" altLang="en-US" sz="1600">
              <a:latin typeface="Arial" panose="020B0604020202020204" charset="-116"/>
              <a:ea typeface="微软雅黑" panose="020B0503020204020204" charset="-122"/>
            </a:endParaRPr>
          </a:p>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rPr>
              <a:t>02032 </a:t>
            </a:r>
            <a:r>
              <a:rPr lang="zh-CN" altLang="en-US" sz="1600">
                <a:latin typeface="Arial" panose="020B0604020202020204" charset="-116"/>
                <a:ea typeface="微软雅黑" panose="020B0503020204020204" charset="-122"/>
              </a:rPr>
              <a:t>高等数学（三）</a:t>
            </a:r>
            <a:endParaRPr lang="zh-CN" altLang="en-US" sz="1600">
              <a:latin typeface="Arial" panose="020B0604020202020204" charset="-116"/>
              <a:ea typeface="微软雅黑" panose="020B0503020204020204" charset="-122"/>
            </a:endParaRPr>
          </a:p>
          <a:p>
            <a:pPr marL="342900" lvl="0" indent="-342900" eaLnBrk="0" hangingPunct="0">
              <a:lnSpc>
                <a:spcPct val="150000"/>
              </a:lnSpc>
              <a:spcBef>
                <a:spcPct val="20000"/>
              </a:spcBef>
              <a:buChar char="•"/>
            </a:pPr>
            <a:r>
              <a:rPr lang="en-US" altLang="zh-CN" sz="1600">
                <a:latin typeface="Calibri" panose="020F0502020204030204" charset="0"/>
                <a:ea typeface="宋体" panose="02010600030101010101" pitchFamily="2" charset="-122"/>
              </a:rPr>
              <a:t>28151 </a:t>
            </a:r>
            <a:r>
              <a:rPr lang="zh-CN" altLang="en-US" sz="1600">
                <a:latin typeface="Arial" panose="020B0604020202020204" charset="-116"/>
                <a:ea typeface="微软雅黑" panose="020B0503020204020204" charset="-122"/>
              </a:rPr>
              <a:t>代数初步 </a:t>
            </a:r>
            <a:endParaRPr lang="zh-CN" altLang="en-US" sz="1600">
              <a:latin typeface="Arial" panose="020B0604020202020204" charset="-116"/>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208281" y="88200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rgbClr val="9BC03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50000"/>
              </a:lnSpc>
            </a:pPr>
            <a:endParaRPr lang="zh-CN" altLang="en-US" sz="9600">
              <a:solidFill>
                <a:srgbClr val="9BC032"/>
              </a:solidFill>
            </a:endParaRPr>
          </a:p>
        </p:txBody>
      </p:sp>
      <p:sp>
        <p:nvSpPr>
          <p:cNvPr id="10" name="内容占位符 3"/>
          <p:cNvSpPr>
            <a:spLocks noGrp="1"/>
          </p:cNvSpPr>
          <p:nvPr>
            <p:custDataLst>
              <p:tags r:id="rId2"/>
            </p:custDataLst>
          </p:nvPr>
        </p:nvSpPr>
        <p:spPr>
          <a:xfrm>
            <a:off x="962660" y="1073785"/>
            <a:ext cx="7739380" cy="5555615"/>
          </a:xfrm>
          <a:prstGeom prst="rect">
            <a:avLst/>
          </a:prstGeom>
        </p:spPr>
        <p:txBody>
          <a:bodyPr vert="horz" lIns="91440" tIns="45720" rIns="91440" bIns="45720" rtlCol="0">
            <a:noAutofit/>
          </a:bodyPr>
          <a:lst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ysClr val="windowText" lastClr="000000"/>
                </a:solidFill>
                <a:latin typeface="Arial" panose="020B0604020202020204" pitchFamily="34" charset="0"/>
                <a:ea typeface="黑体" panose="02010609060101010101" charset="-122"/>
                <a:cs typeface="+mn-ea"/>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ysClr val="windowText" lastClr="000000"/>
                </a:solidFill>
                <a:latin typeface="Arial" panose="020B0604020202020204" pitchFamily="34" charset="0"/>
                <a:ea typeface="黑体" panose="02010609060101010101" charset="-122"/>
                <a:cs typeface="+mn-ea"/>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9pPr>
          </a:lstStyle>
          <a:p>
            <a:pPr marL="171450" indent="-171450" algn="just" fontAlgn="auto">
              <a:lnSpc>
                <a:spcPct val="130000"/>
              </a:lnSpc>
              <a:buSzTx/>
              <a:buFont typeface="Arial" panose="020B0604020202020204" pitchFamily="34" charset="0"/>
              <a:buChar char="•"/>
            </a:pPr>
            <a:r>
              <a:rPr lang="en-US" altLang="zh-CN" sz="1700" strike="noStrike" dirty="0" smtClean="0"/>
              <a:t>凭三证参加考试，缺一不可</a:t>
            </a:r>
            <a:endParaRPr lang="en-US" altLang="zh-CN" sz="1700" strike="noStrike" dirty="0" smtClean="0"/>
          </a:p>
          <a:p>
            <a:pPr marL="171450" indent="-171450" algn="just" fontAlgn="auto">
              <a:lnSpc>
                <a:spcPct val="130000"/>
              </a:lnSpc>
              <a:buSzTx/>
              <a:buFont typeface="Arial" panose="020B0604020202020204" pitchFamily="34" charset="0"/>
              <a:buChar char="•"/>
            </a:pPr>
            <a:r>
              <a:rPr lang="zh-CN" altLang="en-US" sz="1700" b="1" strike="noStrike" dirty="0" smtClean="0">
                <a:solidFill>
                  <a:srgbClr val="0070C0"/>
                </a:solidFill>
              </a:rPr>
              <a:t>补</a:t>
            </a:r>
            <a:r>
              <a:rPr lang="en-US" altLang="zh-CN" sz="1700" b="1" strike="noStrike" dirty="0" smtClean="0">
                <a:solidFill>
                  <a:srgbClr val="0070C0"/>
                </a:solidFill>
              </a:rPr>
              <a:t>准考证丢失：</a:t>
            </a:r>
            <a:endParaRPr lang="en-US" altLang="zh-CN" sz="1700" b="1" strike="noStrike" dirty="0" smtClean="0">
              <a:solidFill>
                <a:srgbClr val="0070C0"/>
              </a:solidFill>
            </a:endParaRPr>
          </a:p>
          <a:p>
            <a:pPr marL="171450" indent="-171450" algn="just" fontAlgn="auto">
              <a:lnSpc>
                <a:spcPct val="130000"/>
              </a:lnSpc>
              <a:buSzTx/>
              <a:buFont typeface="Arial" panose="020B0604020202020204" pitchFamily="34" charset="0"/>
              <a:buChar char="•"/>
            </a:pPr>
            <a:r>
              <a:rPr lang="en-US" altLang="zh-CN" sz="1700" strike="noStrike" dirty="0" smtClean="0"/>
              <a:t>   考前：1月2号下午-4号</a:t>
            </a:r>
            <a:r>
              <a:rPr lang="zh-CN" altLang="en-US" sz="1700" strike="noStrike" dirty="0" smtClean="0"/>
              <a:t>上午</a:t>
            </a:r>
            <a:r>
              <a:rPr lang="en-US" altLang="zh-CN" sz="1700" strike="noStrike" dirty="0" smtClean="0"/>
              <a:t>，由各学校自考办集中登记后到我办集中办理。</a:t>
            </a:r>
            <a:endParaRPr lang="en-US" altLang="zh-CN" sz="1700" strike="noStrike" dirty="0" smtClean="0"/>
          </a:p>
          <a:p>
            <a:pPr marL="171450" indent="-171450" algn="just" fontAlgn="auto">
              <a:lnSpc>
                <a:spcPct val="130000"/>
              </a:lnSpc>
              <a:buSzTx/>
              <a:buFont typeface="Arial" panose="020B0604020202020204" pitchFamily="34" charset="0"/>
              <a:buChar char="•"/>
            </a:pPr>
            <a:r>
              <a:rPr lang="en-US" altLang="zh-CN" sz="1700" strike="noStrike" dirty="0" smtClean="0"/>
              <a:t>   考中：4</a:t>
            </a:r>
            <a:r>
              <a:rPr lang="en-US" altLang="zh-CN" sz="1700" dirty="0" smtClean="0"/>
              <a:t>号下午、5</a:t>
            </a:r>
            <a:r>
              <a:rPr lang="en-US" altLang="zh-CN" sz="1700" strike="noStrike" dirty="0" smtClean="0"/>
              <a:t>-7号可由考生</a:t>
            </a:r>
            <a:r>
              <a:rPr lang="en-US" altLang="zh-CN" sz="1700" dirty="0" smtClean="0"/>
              <a:t>凭</a:t>
            </a:r>
            <a:r>
              <a:rPr lang="en-US" altLang="zh-CN" sz="1700" dirty="0" smtClean="0">
                <a:solidFill>
                  <a:srgbClr val="FF0000"/>
                </a:solidFill>
              </a:rPr>
              <a:t>准考证号</a:t>
            </a:r>
            <a:r>
              <a:rPr lang="en-US" altLang="zh-CN" sz="1700" strike="noStrike" dirty="0" smtClean="0"/>
              <a:t>自行来我办502</a:t>
            </a:r>
            <a:r>
              <a:rPr lang="zh-CN" altLang="en-US" sz="1700" strike="noStrike" dirty="0" smtClean="0"/>
              <a:t>登记</a:t>
            </a:r>
            <a:r>
              <a:rPr lang="en-US" altLang="zh-CN" sz="1700" strike="noStrike" dirty="0" smtClean="0"/>
              <a:t>补</a:t>
            </a:r>
            <a:r>
              <a:rPr lang="zh-CN" altLang="en-US" sz="1700" strike="noStrike" dirty="0" smtClean="0"/>
              <a:t>办</a:t>
            </a:r>
            <a:r>
              <a:rPr lang="en-US" altLang="zh-CN" sz="1700" strike="noStrike" dirty="0" smtClean="0"/>
              <a:t>准考证</a:t>
            </a:r>
            <a:r>
              <a:rPr lang="zh-CN" altLang="en-US" sz="1700" strike="noStrike" dirty="0" smtClean="0"/>
              <a:t>。</a:t>
            </a:r>
            <a:endParaRPr lang="zh-CN" altLang="en-US" sz="1700" strike="noStrike" dirty="0" smtClean="0"/>
          </a:p>
          <a:p>
            <a:pPr marL="171450" indent="-171450" algn="just" fontAlgn="auto">
              <a:lnSpc>
                <a:spcPct val="130000"/>
              </a:lnSpc>
              <a:buSzTx/>
              <a:buFont typeface="Arial" panose="020B0604020202020204" pitchFamily="34" charset="0"/>
              <a:buChar char="•"/>
            </a:pPr>
            <a:r>
              <a:rPr lang="zh-CN" altLang="en-US" sz="1700" strike="noStrike" dirty="0" smtClean="0"/>
              <a:t>       特殊情况：考试期间准考证丢失，如果送考人员能确保在考生交卷之前补送到考点交由考点老师验证核，经考点负责人同意后，可先行考试但不签到，但如果考生交卷之前不能送达，则取消该科考试资格，作为缺考处理，该生试卷不装订。</a:t>
            </a:r>
            <a:endParaRPr lang="zh-CN" altLang="en-US" sz="1700" strike="noStrike" dirty="0" smtClean="0"/>
          </a:p>
          <a:p>
            <a:pPr marL="171450" indent="-171450" algn="just" fontAlgn="auto">
              <a:lnSpc>
                <a:spcPct val="130000"/>
              </a:lnSpc>
              <a:buSzTx/>
              <a:buFont typeface="Arial" panose="020B0604020202020204" pitchFamily="34" charset="0"/>
              <a:buChar char="•"/>
            </a:pPr>
            <a:r>
              <a:rPr lang="en-US" altLang="zh-CN" sz="1700" strike="noStrike" dirty="0" smtClean="0"/>
              <a:t>   考后：请各校自考办统一集中登记，在办理毕业初审或考前到我办统一补办</a:t>
            </a:r>
            <a:endParaRPr lang="en-US" altLang="zh-CN" sz="1700" strike="noStrike" dirty="0" smtClean="0"/>
          </a:p>
          <a:p>
            <a:pPr marL="171450" indent="-171450" algn="just" fontAlgn="auto">
              <a:lnSpc>
                <a:spcPct val="130000"/>
              </a:lnSpc>
              <a:buSzTx/>
              <a:buFont typeface="Arial" panose="020B0604020202020204" pitchFamily="34" charset="0"/>
              <a:buChar char="•"/>
            </a:pPr>
            <a:r>
              <a:rPr lang="zh-CN" altLang="en-US" sz="1700" b="1" strike="noStrike" dirty="0" smtClean="0">
                <a:solidFill>
                  <a:srgbClr val="0070C0"/>
                </a:solidFill>
              </a:rPr>
              <a:t>补</a:t>
            </a:r>
            <a:r>
              <a:rPr lang="en-US" altLang="zh-CN" sz="1700" b="1" strike="noStrike" dirty="0" smtClean="0">
                <a:solidFill>
                  <a:srgbClr val="0070C0"/>
                </a:solidFill>
              </a:rPr>
              <a:t>考试通知书：</a:t>
            </a:r>
            <a:r>
              <a:rPr lang="en-US" altLang="zh-CN" sz="1700" strike="noStrike" dirty="0" smtClean="0"/>
              <a:t>请各校自行打印给考生</a:t>
            </a:r>
            <a:r>
              <a:rPr lang="zh-CN" altLang="en-US" sz="1700" strike="noStrike" dirty="0" smtClean="0"/>
              <a:t>。</a:t>
            </a:r>
            <a:endParaRPr lang="zh-CN" altLang="en-US" sz="1700" strike="noStrike" dirty="0" smtClean="0"/>
          </a:p>
          <a:p>
            <a:pPr marL="171450" indent="-171450" algn="just" fontAlgn="auto">
              <a:lnSpc>
                <a:spcPct val="130000"/>
              </a:lnSpc>
              <a:buSzTx/>
              <a:buFont typeface="Arial" panose="020B0604020202020204" pitchFamily="34" charset="0"/>
              <a:buChar char="•"/>
            </a:pPr>
            <a:r>
              <a:rPr lang="en-US" altLang="zh-CN" sz="1700" b="1" strike="noStrike" dirty="0" smtClean="0">
                <a:solidFill>
                  <a:srgbClr val="0070C0"/>
                </a:solidFill>
              </a:rPr>
              <a:t>身份证</a:t>
            </a:r>
            <a:r>
              <a:rPr lang="en-US" altLang="zh-CN" sz="1700" b="1" dirty="0" smtClean="0">
                <a:solidFill>
                  <a:srgbClr val="0070C0"/>
                </a:solidFill>
                <a:sym typeface="+mn-ea"/>
              </a:rPr>
              <a:t>丢失</a:t>
            </a:r>
            <a:r>
              <a:rPr lang="en-US" altLang="zh-CN" sz="1700" b="1" strike="noStrike" dirty="0" smtClean="0">
                <a:solidFill>
                  <a:srgbClr val="0070C0"/>
                </a:solidFill>
              </a:rPr>
              <a:t>：</a:t>
            </a:r>
            <a:r>
              <a:rPr lang="en-US" altLang="zh-CN" sz="1700" strike="noStrike" dirty="0" smtClean="0"/>
              <a:t>必须补办，无证不得参加考试</a:t>
            </a:r>
            <a:r>
              <a:rPr lang="zh-CN" altLang="en-US" sz="1700" strike="noStrike" dirty="0" smtClean="0"/>
              <a:t>。其它证件注册必须使用相关证件原件参加考试。</a:t>
            </a:r>
            <a:endParaRPr lang="zh-CN" altLang="en-US" sz="1700" strike="noStrike" dirty="0" smtClean="0"/>
          </a:p>
          <a:p>
            <a:pPr marL="171450" indent="-171450" algn="just" fontAlgn="auto">
              <a:lnSpc>
                <a:spcPct val="130000"/>
              </a:lnSpc>
              <a:buSzTx/>
              <a:buFont typeface="Arial" panose="020B0604020202020204" pitchFamily="34" charset="0"/>
              <a:buChar char="•"/>
            </a:pPr>
            <a:r>
              <a:rPr lang="en-US" altLang="zh-CN" sz="1700" strike="noStrike" dirty="0" smtClean="0"/>
              <a:t>  请各校及时提醒考生检查证件，身份证丢失的，及时办理</a:t>
            </a:r>
            <a:r>
              <a:rPr lang="en-US" altLang="zh-CN" sz="1700" b="1" i="1" strike="noStrike" dirty="0" smtClean="0"/>
              <a:t>临时身份证</a:t>
            </a:r>
            <a:r>
              <a:rPr lang="en-US" altLang="zh-CN" sz="1700" strike="noStrike" dirty="0" smtClean="0"/>
              <a:t>。</a:t>
            </a:r>
            <a:endParaRPr lang="en-US" altLang="zh-CN" sz="1700" strike="noStrike" dirty="0" smtClean="0"/>
          </a:p>
        </p:txBody>
      </p:sp>
      <p:sp>
        <p:nvSpPr>
          <p:cNvPr id="11" name="标题 1"/>
          <p:cNvSpPr>
            <a:spLocks noGrp="1"/>
          </p:cNvSpPr>
          <p:nvPr>
            <p:custDataLst>
              <p:tags r:id="rId3"/>
            </p:custDataLst>
          </p:nvPr>
        </p:nvSpPr>
        <p:spPr>
          <a:xfrm>
            <a:off x="628650" y="232746"/>
            <a:ext cx="7886700" cy="8416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a:solidFill>
                  <a:srgbClr val="9BC032"/>
                </a:solidFill>
                <a:latin typeface="Arial" panose="020B0604020202020204" pitchFamily="34" charset="0"/>
                <a:ea typeface="黑体" panose="02010609060101010101" charset="-122"/>
                <a:cs typeface="+mn-ea"/>
              </a:defRPr>
            </a:lvl1pPr>
          </a:lstStyle>
          <a:p>
            <a:r>
              <a:rPr lang="en-US" altLang="zh-CN" dirty="0" smtClean="0"/>
              <a:t>三证问题</a:t>
            </a:r>
            <a:endParaRPr lang="en-US" altLang="zh-CN" dirty="0" smtClean="0"/>
          </a:p>
        </p:txBody>
      </p:sp>
    </p:spTree>
    <p:custDataLst>
      <p:tags r:id="rId4"/>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483871" y="146366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rgbClr val="9BC03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50000"/>
              </a:lnSpc>
            </a:pPr>
            <a:endParaRPr lang="zh-CN" altLang="en-US" sz="9600">
              <a:solidFill>
                <a:srgbClr val="9BC032"/>
              </a:solidFill>
            </a:endParaRPr>
          </a:p>
        </p:txBody>
      </p:sp>
      <p:sp>
        <p:nvSpPr>
          <p:cNvPr id="10" name="内容占位符 3"/>
          <p:cNvSpPr>
            <a:spLocks noGrp="1"/>
          </p:cNvSpPr>
          <p:nvPr>
            <p:custDataLst>
              <p:tags r:id="rId2"/>
            </p:custDataLst>
          </p:nvPr>
        </p:nvSpPr>
        <p:spPr>
          <a:xfrm>
            <a:off x="1291590" y="1075055"/>
            <a:ext cx="7223760" cy="4622165"/>
          </a:xfrm>
          <a:prstGeom prst="rect">
            <a:avLst/>
          </a:prstGeom>
        </p:spPr>
        <p:txBody>
          <a:bodyPr vert="horz" lIns="91440" tIns="45720" rIns="91440" bIns="45720" rtlCol="0">
            <a:normAutofit/>
          </a:bodyPr>
          <a:lst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ysClr val="windowText" lastClr="000000"/>
                </a:solidFill>
                <a:latin typeface="Arial" panose="020B0604020202020204" pitchFamily="34" charset="0"/>
                <a:ea typeface="黑体" panose="02010609060101010101" charset="-122"/>
                <a:cs typeface="+mn-ea"/>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ysClr val="windowText" lastClr="000000"/>
                </a:solidFill>
                <a:latin typeface="Arial" panose="020B0604020202020204" pitchFamily="34" charset="0"/>
                <a:ea typeface="黑体" panose="02010609060101010101" charset="-122"/>
                <a:cs typeface="+mn-ea"/>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9pPr>
          </a:lstStyle>
          <a:p>
            <a:pPr marL="171450" indent="-171450" algn="just" fontAlgn="auto">
              <a:lnSpc>
                <a:spcPct val="120000"/>
              </a:lnSpc>
              <a:spcBef>
                <a:spcPct val="35000"/>
              </a:spcBef>
              <a:buSzTx/>
              <a:buFont typeface="Arial" panose="020B0604020202020204" pitchFamily="34" charset="0"/>
              <a:buChar char="•"/>
            </a:pPr>
            <a:r>
              <a:rPr lang="en-US" altLang="zh-CN" strike="noStrike" dirty="0" smtClean="0"/>
              <a:t>查卷：</a:t>
            </a:r>
            <a:endParaRPr lang="en-US" altLang="zh-CN" strike="noStrike" dirty="0" smtClean="0"/>
          </a:p>
          <a:p>
            <a:pPr marL="171450" indent="-171450" algn="just" fontAlgn="auto">
              <a:lnSpc>
                <a:spcPct val="120000"/>
              </a:lnSpc>
              <a:spcBef>
                <a:spcPct val="35000"/>
              </a:spcBef>
              <a:buSzTx/>
              <a:buFont typeface="Arial" panose="020B0604020202020204" pitchFamily="34" charset="0"/>
              <a:buChar char="•"/>
            </a:pPr>
            <a:r>
              <a:rPr lang="en-US" altLang="zh-CN" strike="noStrike" dirty="0" smtClean="0"/>
              <a:t>QQ群中下载</a:t>
            </a:r>
            <a:r>
              <a:rPr lang="zh-CN" altLang="en-US" strike="noStrike" dirty="0" smtClean="0"/>
              <a:t>格式文件</a:t>
            </a:r>
            <a:endParaRPr lang="zh-CN" altLang="en-US" strike="noStrike" dirty="0" smtClean="0"/>
          </a:p>
          <a:p>
            <a:pPr marL="171450" indent="-171450" algn="just" fontAlgn="auto">
              <a:lnSpc>
                <a:spcPct val="120000"/>
              </a:lnSpc>
              <a:spcBef>
                <a:spcPct val="35000"/>
              </a:spcBef>
              <a:buSzTx/>
              <a:buFont typeface="Arial" panose="020B0604020202020204" pitchFamily="34" charset="0"/>
              <a:buChar char="•"/>
            </a:pPr>
            <a:r>
              <a:rPr lang="en-US" altLang="zh-CN" strike="noStrike" dirty="0" smtClean="0"/>
              <a:t>要求按格式填</a:t>
            </a:r>
            <a:r>
              <a:rPr lang="zh-CN" altLang="en-US" strike="noStrike" dirty="0" smtClean="0"/>
              <a:t>写（</a:t>
            </a:r>
            <a:r>
              <a:rPr lang="zh-CN" altLang="en-US" strike="noStrike" dirty="0" smtClean="0">
                <a:solidFill>
                  <a:srgbClr val="FF0000"/>
                </a:solidFill>
              </a:rPr>
              <a:t>公布分数</a:t>
            </a:r>
            <a:r>
              <a:rPr lang="en-US" altLang="zh-CN" strike="noStrike" dirty="0" smtClean="0"/>
              <a:t>要填</a:t>
            </a:r>
            <a:r>
              <a:rPr lang="zh-CN" altLang="en-US" strike="noStrike" dirty="0" smtClean="0"/>
              <a:t>）</a:t>
            </a:r>
            <a:endParaRPr lang="zh-CN" altLang="en-US" strike="noStrike" dirty="0" smtClean="0"/>
          </a:p>
          <a:p>
            <a:pPr marL="171450" indent="-171450" algn="just" fontAlgn="auto">
              <a:lnSpc>
                <a:spcPct val="120000"/>
              </a:lnSpc>
              <a:spcBef>
                <a:spcPct val="35000"/>
              </a:spcBef>
              <a:buSzTx/>
              <a:buFont typeface="Arial" panose="020B0604020202020204" pitchFamily="34" charset="0"/>
              <a:buChar char="•"/>
            </a:pPr>
            <a:r>
              <a:rPr lang="zh-CN" altLang="en-US" strike="noStrike" dirty="0" smtClean="0"/>
              <a:t>查分登记上报结束时间</a:t>
            </a:r>
            <a:r>
              <a:rPr lang="en-US" altLang="zh-CN" strike="noStrike" dirty="0" smtClean="0"/>
              <a:t>3</a:t>
            </a:r>
            <a:r>
              <a:rPr lang="zh-CN" altLang="en-US" strike="noStrike" dirty="0" smtClean="0"/>
              <a:t>月</a:t>
            </a:r>
            <a:r>
              <a:rPr lang="en-US" altLang="zh-CN" strike="noStrike" dirty="0" smtClean="0"/>
              <a:t>2</a:t>
            </a:r>
            <a:r>
              <a:rPr lang="zh-CN" altLang="en-US" strike="noStrike" dirty="0" smtClean="0"/>
              <a:t>日</a:t>
            </a:r>
            <a:r>
              <a:rPr lang="zh-CN" strike="noStrike" dirty="0" smtClean="0"/>
              <a:t>。</a:t>
            </a:r>
            <a:endParaRPr lang="zh-CN" strike="noStrike" dirty="0" smtClean="0"/>
          </a:p>
        </p:txBody>
      </p:sp>
      <p:sp>
        <p:nvSpPr>
          <p:cNvPr id="11" name="标题 1"/>
          <p:cNvSpPr>
            <a:spLocks noGrp="1"/>
          </p:cNvSpPr>
          <p:nvPr>
            <p:custDataLst>
              <p:tags r:id="rId3"/>
            </p:custDataLst>
          </p:nvPr>
        </p:nvSpPr>
        <p:spPr>
          <a:xfrm>
            <a:off x="628650" y="232746"/>
            <a:ext cx="7886700" cy="8416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a:solidFill>
                  <a:srgbClr val="9BC032"/>
                </a:solidFill>
                <a:latin typeface="Arial" panose="020B0604020202020204" pitchFamily="34" charset="0"/>
                <a:ea typeface="黑体" panose="02010609060101010101" charset="-122"/>
                <a:cs typeface="+mn-ea"/>
              </a:defRPr>
            </a:lvl1pPr>
          </a:lstStyle>
          <a:p>
            <a:r>
              <a:rPr lang="en-US" altLang="zh-CN" dirty="0" smtClean="0"/>
              <a:t>查卷</a:t>
            </a:r>
            <a:endParaRPr lang="en-US" altLang="zh-CN" dirty="0" smtClean="0"/>
          </a:p>
        </p:txBody>
      </p:sp>
    </p:spTree>
    <p:custDataLst>
      <p:tags r:id="rId4"/>
    </p:custDataLst>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483871" y="1896096"/>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rgbClr val="9BC03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50000"/>
              </a:lnSpc>
            </a:pPr>
            <a:endParaRPr lang="zh-CN" altLang="en-US" sz="9600">
              <a:solidFill>
                <a:srgbClr val="9BC032"/>
              </a:solidFill>
            </a:endParaRPr>
          </a:p>
        </p:txBody>
      </p:sp>
      <p:sp>
        <p:nvSpPr>
          <p:cNvPr id="10" name="内容占位符 3"/>
          <p:cNvSpPr>
            <a:spLocks noGrp="1"/>
          </p:cNvSpPr>
          <p:nvPr>
            <p:custDataLst>
              <p:tags r:id="rId2"/>
            </p:custDataLst>
          </p:nvPr>
        </p:nvSpPr>
        <p:spPr>
          <a:xfrm>
            <a:off x="1291590" y="1896110"/>
            <a:ext cx="7223760" cy="3602990"/>
          </a:xfrm>
          <a:prstGeom prst="rect">
            <a:avLst/>
          </a:prstGeom>
        </p:spPr>
        <p:txBody>
          <a:bodyPr vert="horz" lIns="91440" tIns="45720" rIns="91440" bIns="45720" rtlCol="0">
            <a:normAutofit lnSpcReduction="10000"/>
          </a:bodyPr>
          <a:lst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ysClr val="windowText" lastClr="000000"/>
                </a:solidFill>
                <a:latin typeface="Arial" panose="020B0604020202020204" pitchFamily="34" charset="0"/>
                <a:ea typeface="黑体" panose="02010609060101010101" charset="-122"/>
                <a:cs typeface="+mn-ea"/>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ysClr val="windowText" lastClr="000000"/>
                </a:solidFill>
                <a:latin typeface="Arial" panose="020B0604020202020204" pitchFamily="34" charset="0"/>
                <a:ea typeface="黑体" panose="02010609060101010101" charset="-122"/>
                <a:cs typeface="+mn-ea"/>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9pPr>
          </a:lstStyle>
          <a:p>
            <a:pPr marL="361950" indent="-361950" algn="l">
              <a:lnSpc>
                <a:spcPct val="120000"/>
              </a:lnSpc>
              <a:buClr>
                <a:srgbClr val="00B0F0"/>
              </a:buClr>
              <a:buSzTx/>
              <a:buSzPct val="70000"/>
              <a:buFont typeface="Wingdings 3" panose="05040102010807070707" pitchFamily="18" charset="2"/>
              <a:buChar char=""/>
            </a:pPr>
            <a:r>
              <a:rPr lang="zh-CN" altLang="en-US" smtClean="0"/>
              <a:t>市考办</a:t>
            </a:r>
            <a:r>
              <a:rPr lang="en-US" altLang="zh-CN" smtClean="0">
                <a:sym typeface="+mn-ea"/>
              </a:rPr>
              <a:t>值班、举报电话：52310622</a:t>
            </a:r>
            <a:endParaRPr lang="en-US" altLang="zh-CN" smtClean="0"/>
          </a:p>
          <a:p>
            <a:pPr marL="361950" indent="-361950" algn="l">
              <a:lnSpc>
                <a:spcPct val="120000"/>
              </a:lnSpc>
              <a:buClr>
                <a:srgbClr val="00B0F0"/>
              </a:buClr>
              <a:buSzTx/>
              <a:buSzPct val="70000"/>
              <a:buFont typeface="Wingdings 3" panose="05040102010807070707" pitchFamily="18" charset="2"/>
              <a:buChar char=""/>
            </a:pPr>
            <a:r>
              <a:rPr lang="en-US" altLang="zh-CN" smtClean="0"/>
              <a:t>王文一科长：</a:t>
            </a:r>
            <a:br>
              <a:rPr lang="en-US" altLang="zh-CN" smtClean="0"/>
            </a:br>
            <a:r>
              <a:rPr lang="en-US" altLang="zh-CN" smtClean="0"/>
              <a:t>       5231616</a:t>
            </a:r>
            <a:br>
              <a:rPr lang="en-US" altLang="zh-CN" smtClean="0"/>
            </a:br>
            <a:r>
              <a:rPr lang="en-US" altLang="zh-CN" smtClean="0"/>
              <a:t>       13815896909</a:t>
            </a:r>
            <a:endParaRPr lang="en-US" altLang="zh-CN" smtClean="0"/>
          </a:p>
          <a:p>
            <a:pPr marL="361950" indent="-361950" algn="l">
              <a:lnSpc>
                <a:spcPct val="120000"/>
              </a:lnSpc>
              <a:buClr>
                <a:srgbClr val="00B0F0"/>
              </a:buClr>
              <a:buSzTx/>
              <a:buSzPct val="70000"/>
              <a:buFont typeface="Wingdings 3" panose="05040102010807070707" pitchFamily="18" charset="2"/>
              <a:buChar char=""/>
            </a:pPr>
            <a:r>
              <a:rPr lang="en-US" altLang="zh-CN" smtClean="0"/>
              <a:t>陈伟建：</a:t>
            </a:r>
            <a:br>
              <a:rPr lang="en-US" altLang="zh-CN" smtClean="0"/>
            </a:br>
            <a:r>
              <a:rPr lang="en-US" altLang="zh-CN" smtClean="0"/>
              <a:t>       52310619</a:t>
            </a:r>
            <a:br>
              <a:rPr lang="en-US" altLang="zh-CN" smtClean="0"/>
            </a:br>
            <a:r>
              <a:rPr lang="en-US" altLang="zh-CN" smtClean="0"/>
              <a:t>       13913938946</a:t>
            </a:r>
            <a:endParaRPr lang="en-US" altLang="zh-CN" smtClean="0"/>
          </a:p>
        </p:txBody>
      </p:sp>
      <p:sp>
        <p:nvSpPr>
          <p:cNvPr id="11" name="标题 1"/>
          <p:cNvSpPr>
            <a:spLocks noGrp="1"/>
          </p:cNvSpPr>
          <p:nvPr>
            <p:custDataLst>
              <p:tags r:id="rId3"/>
            </p:custDataLst>
          </p:nvPr>
        </p:nvSpPr>
        <p:spPr>
          <a:xfrm>
            <a:off x="628650" y="529590"/>
            <a:ext cx="7886700" cy="105854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a:solidFill>
                  <a:srgbClr val="9BC032"/>
                </a:solidFill>
                <a:latin typeface="Arial" panose="020B0604020202020204" pitchFamily="34" charset="0"/>
                <a:ea typeface="黑体" panose="02010609060101010101" charset="-122"/>
                <a:cs typeface="+mn-ea"/>
              </a:defRPr>
            </a:lvl1pPr>
          </a:lstStyle>
          <a:p>
            <a:pPr algn="ctr"/>
            <a:r>
              <a:rPr lang="en-US" altLang="zh-CN" smtClean="0"/>
              <a:t>安全送考 保证信息沟通畅通</a:t>
            </a:r>
            <a:br>
              <a:rPr lang="en-US" altLang="zh-CN" smtClean="0"/>
            </a:br>
            <a:r>
              <a:rPr lang="en-US" altLang="zh-CN" smtClean="0"/>
              <a:t>考试期间联络方式</a:t>
            </a:r>
            <a:endParaRPr lang="en-US" altLang="zh-CN" smtClean="0"/>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内容占位符 1"/>
          <p:cNvSpPr>
            <a:spLocks noGrp="1"/>
          </p:cNvSpPr>
          <p:nvPr>
            <p:ph idx="1"/>
          </p:nvPr>
        </p:nvSpPr>
        <p:spPr>
          <a:xfrm>
            <a:off x="797560" y="1227455"/>
            <a:ext cx="7717790" cy="3592195"/>
          </a:xfrm>
        </p:spPr>
        <p:txBody>
          <a:bodyPr>
            <a:normAutofit/>
          </a:bodyPr>
          <a:p>
            <a:r>
              <a:rPr lang="en-US" altLang="zh-CN"/>
              <a:t>1</a:t>
            </a:r>
            <a:r>
              <a:rPr lang="zh-CN" altLang="en-US"/>
              <a:t>、2月28日登记结束之前，请将毕业生信息提交到市级，市考办初审时间待定</a:t>
            </a:r>
            <a:endParaRPr lang="zh-CN" altLang="en-US"/>
          </a:p>
          <a:p>
            <a:r>
              <a:rPr lang="en-US" altLang="zh-CN"/>
              <a:t>2</a:t>
            </a:r>
            <a:r>
              <a:rPr lang="zh-CN" altLang="en-US"/>
              <a:t>、</a:t>
            </a:r>
            <a:r>
              <a:rPr lang="en-US" altLang="zh-CN"/>
              <a:t>3</a:t>
            </a:r>
            <a:r>
              <a:rPr lang="zh-CN" altLang="en-US"/>
              <a:t>月</a:t>
            </a:r>
            <a:r>
              <a:rPr lang="en-US" altLang="zh-CN"/>
              <a:t>12-15</a:t>
            </a:r>
            <a:r>
              <a:rPr lang="zh-CN" altLang="en-US"/>
              <a:t>日会审，</a:t>
            </a:r>
            <a:r>
              <a:rPr lang="en-US" altLang="zh-CN">
                <a:sym typeface="+mn-ea"/>
              </a:rPr>
              <a:t>14</a:t>
            </a:r>
            <a:r>
              <a:rPr lang="zh-CN" altLang="en-US">
                <a:sym typeface="+mn-ea"/>
              </a:rPr>
              <a:t>号</a:t>
            </a:r>
            <a:r>
              <a:rPr lang="zh-CN" altLang="en-US"/>
              <a:t>到考试院（江东北路297号）7楼机房现场审核</a:t>
            </a:r>
            <a:endParaRPr lang="zh-CN" altLang="en-US"/>
          </a:p>
        </p:txBody>
      </p:sp>
      <p:sp>
        <p:nvSpPr>
          <p:cNvPr id="3" name="标题 2"/>
          <p:cNvSpPr>
            <a:spLocks noGrp="1"/>
          </p:cNvSpPr>
          <p:nvPr>
            <p:ph type="title"/>
          </p:nvPr>
        </p:nvSpPr>
        <p:spPr/>
        <p:txBody>
          <a:bodyPr/>
          <a:p>
            <a:r>
              <a:rPr lang="zh-CN" altLang="en-US">
                <a:sym typeface="+mn-ea"/>
              </a:rPr>
              <a:t>毕业生工作</a:t>
            </a:r>
            <a:endParaRPr lang="zh-CN"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97560" y="1588770"/>
            <a:ext cx="7717790" cy="3230880"/>
          </a:xfrm>
        </p:spPr>
        <p:txBody>
          <a:bodyPr/>
          <a:p>
            <a:r>
              <a:rPr lang="zh-CN" altLang="en-US"/>
              <a:t>考生诚信考试承诺书</a:t>
            </a:r>
            <a:endParaRPr lang="zh-CN" altLang="en-US"/>
          </a:p>
          <a:p>
            <a:pPr marL="0" indent="0">
              <a:buNone/>
            </a:pPr>
            <a:endParaRPr lang="zh-CN" altLang="en-US"/>
          </a:p>
        </p:txBody>
      </p:sp>
      <p:sp>
        <p:nvSpPr>
          <p:cNvPr id="3" name="标题 2"/>
          <p:cNvSpPr>
            <a:spLocks noGrp="1"/>
          </p:cNvSpPr>
          <p:nvPr>
            <p:ph type="title"/>
          </p:nvPr>
        </p:nvSpPr>
        <p:spPr/>
        <p:txBody>
          <a:bodyPr/>
          <a:p>
            <a:r>
              <a:rPr lang="zh-CN" altLang="en-US"/>
              <a:t>会议材料</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副标题 28674"/>
          <p:cNvSpPr>
            <a:spLocks noGrp="1"/>
          </p:cNvSpPr>
          <p:nvPr>
            <p:ph type="subTitle" idx="1"/>
          </p:nvPr>
        </p:nvSpPr>
        <p:spPr>
          <a:xfrm>
            <a:off x="2698750" y="1989138"/>
            <a:ext cx="5651500" cy="495300"/>
          </a:xfrm>
        </p:spPr>
        <p:txBody>
          <a:bodyPr anchor="t"/>
          <a:p>
            <a:pPr algn="ctr" defTabSz="914400">
              <a:lnSpc>
                <a:spcPct val="90000"/>
              </a:lnSpc>
              <a:buFont typeface="Arial" panose="020B0604020202020204" charset="-116"/>
              <a:buNone/>
            </a:pPr>
            <a:r>
              <a:rPr lang="en-US" altLang="zh-CN" sz="8000" kern="1200" baseline="0" dirty="0">
                <a:solidFill>
                  <a:srgbClr val="FF0000"/>
                </a:solidFill>
                <a:latin typeface="Calibri" panose="020F0502020204030204" charset="0"/>
                <a:ea typeface="华文新魏" panose="02010800040101010101" pitchFamily="2" charset="-122"/>
                <a:cs typeface="+mn-cs"/>
              </a:rPr>
              <a:t> </a:t>
            </a:r>
            <a:r>
              <a:rPr lang="zh-CN" altLang="en-US" sz="8000" kern="1200" baseline="0" dirty="0">
                <a:solidFill>
                  <a:srgbClr val="FF0000"/>
                </a:solidFill>
                <a:latin typeface="Calibri" panose="020F0502020204030204" charset="0"/>
                <a:ea typeface="华文新魏" panose="02010800040101010101" pitchFamily="2" charset="-122"/>
                <a:cs typeface="+mn-cs"/>
              </a:rPr>
              <a:t>谢谢大家！</a:t>
            </a:r>
            <a:endParaRPr lang="zh-CN" altLang="en-US" sz="8000" kern="1200" baseline="0" dirty="0">
              <a:solidFill>
                <a:srgbClr val="FF0000"/>
              </a:solidFill>
              <a:latin typeface="Calibri" panose="020F0502020204030204" charset="0"/>
              <a:ea typeface="华文新魏" panose="02010800040101010101" pitchFamily="2" charset="-122"/>
              <a:cs typeface="+mn-cs"/>
            </a:endParaRPr>
          </a:p>
        </p:txBody>
      </p:sp>
    </p:spTree>
    <p:custDataLst>
      <p:tags r:id="rId1"/>
    </p:custDataLst>
  </p:cSld>
  <p:clrMapOvr>
    <a:masterClrMapping/>
  </p:clrMapOvr>
  <p:transition spd="med">
    <p:push dir="d"/>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9" name="任意多边形 8"/>
          <p:cNvSpPr/>
          <p:nvPr>
            <p:custDataLst>
              <p:tags r:id="rId1"/>
            </p:custDataLst>
          </p:nvPr>
        </p:nvSpPr>
        <p:spPr>
          <a:xfrm>
            <a:off x="483871" y="113981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rgbClr val="9BC03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50000"/>
              </a:lnSpc>
            </a:pPr>
            <a:endParaRPr lang="zh-CN" altLang="en-US" sz="9600">
              <a:solidFill>
                <a:srgbClr val="9BC032"/>
              </a:solidFill>
            </a:endParaRPr>
          </a:p>
        </p:txBody>
      </p:sp>
      <p:sp>
        <p:nvSpPr>
          <p:cNvPr id="10" name="内容占位符 3"/>
          <p:cNvSpPr>
            <a:spLocks noGrp="1"/>
          </p:cNvSpPr>
          <p:nvPr>
            <p:custDataLst>
              <p:tags r:id="rId2"/>
            </p:custDataLst>
          </p:nvPr>
        </p:nvSpPr>
        <p:spPr>
          <a:xfrm>
            <a:off x="1291590" y="1139825"/>
            <a:ext cx="7223760" cy="5127625"/>
          </a:xfrm>
          <a:prstGeom prst="rect">
            <a:avLst/>
          </a:prstGeom>
        </p:spPr>
        <p:txBody>
          <a:bodyPr vert="horz" lIns="91440" tIns="45720" rIns="91440" bIns="45720" rtlCol="0">
            <a:normAutofit/>
          </a:bodyPr>
          <a:lst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ysClr val="windowText" lastClr="000000"/>
                </a:solidFill>
                <a:latin typeface="Arial" panose="020B0604020202020204" pitchFamily="34" charset="0"/>
                <a:ea typeface="黑体" panose="02010609060101010101" charset="-122"/>
                <a:cs typeface="+mn-ea"/>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ysClr val="windowText" lastClr="000000"/>
                </a:solidFill>
                <a:latin typeface="Arial" panose="020B0604020202020204" pitchFamily="34" charset="0"/>
                <a:ea typeface="黑体" panose="02010609060101010101" charset="-122"/>
                <a:cs typeface="+mn-ea"/>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9pPr>
          </a:lstStyle>
          <a:p>
            <a:pPr marL="361950" indent="-361950" algn="just">
              <a:lnSpc>
                <a:spcPct val="120000"/>
              </a:lnSpc>
              <a:buClr>
                <a:srgbClr val="00B0F0"/>
              </a:buClr>
              <a:buSzTx/>
              <a:buSzPct val="70000"/>
              <a:buFont typeface="Wingdings 3" panose="05040102010807070707" pitchFamily="18" charset="2"/>
              <a:buChar char=""/>
            </a:pPr>
            <a:r>
              <a:rPr lang="en-US" altLang="zh-CN" smtClean="0"/>
              <a:t>在法律规定的国家考试中，组织作弊的，处三年以下有期徒刑或者拘役，并处或者单处罚金；情节严重的，处三年以上七年以下有期徒刑，并处罚金；为他人实施前款犯罪提供作弊器材或者其他帮助的，依照前款的规定处罚；为实施考试作弊行为，向他人非法出售或者提供第一款规定的考试的试题、答案的，依照第一款的规定处罚；代替他人或者让他人代替自己参加第一款规定的考试的，处拘役或者管制，并处或者单处罚金。</a:t>
            </a:r>
            <a:endParaRPr lang="en-US" altLang="zh-CN" smtClean="0"/>
          </a:p>
          <a:p>
            <a:pPr marL="361950" indent="-361950" algn="just">
              <a:lnSpc>
                <a:spcPct val="120000"/>
              </a:lnSpc>
              <a:buClr>
                <a:srgbClr val="00B0F0"/>
              </a:buClr>
              <a:buSzTx/>
              <a:buSzPct val="70000"/>
              <a:buFont typeface="Wingdings 3" panose="05040102010807070707" pitchFamily="18" charset="2"/>
              <a:buChar char=""/>
            </a:pPr>
            <a:r>
              <a:rPr lang="en-US" altLang="zh-CN" smtClean="0"/>
              <a:t>规定自2015年11月1日实行，请各校回去宣传到位</a:t>
            </a:r>
            <a:endParaRPr lang="en-US" altLang="zh-CN" smtClean="0"/>
          </a:p>
        </p:txBody>
      </p:sp>
      <p:sp>
        <p:nvSpPr>
          <p:cNvPr id="11" name="标题 1"/>
          <p:cNvSpPr>
            <a:spLocks noGrp="1"/>
          </p:cNvSpPr>
          <p:nvPr>
            <p:custDataLst>
              <p:tags r:id="rId3"/>
            </p:custDataLst>
          </p:nvPr>
        </p:nvSpPr>
        <p:spPr>
          <a:xfrm>
            <a:off x="628650" y="232746"/>
            <a:ext cx="7886700" cy="8416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a:solidFill>
                  <a:srgbClr val="9BC032"/>
                </a:solidFill>
                <a:latin typeface="Arial" panose="020B0604020202020204" pitchFamily="34" charset="0"/>
                <a:ea typeface="黑体" panose="02010609060101010101" charset="-122"/>
                <a:cs typeface="+mn-ea"/>
              </a:defRPr>
            </a:lvl1pPr>
          </a:lstStyle>
          <a:p>
            <a:pPr fontAlgn="base"/>
            <a:r>
              <a:rPr lang="en-US" altLang="zh-CN" smtClean="0"/>
              <a:t>《刑法修正案(九)》</a:t>
            </a:r>
            <a:endParaRPr lang="en-US" altLang="zh-CN" smtClean="0"/>
          </a:p>
        </p:txBody>
      </p:sp>
    </p:spTree>
    <p:custDataLst>
      <p:tags r:id="rId4"/>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483871" y="146366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rgbClr val="9BC03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50000"/>
              </a:lnSpc>
            </a:pPr>
            <a:endParaRPr lang="zh-CN" altLang="en-US" sz="9600">
              <a:solidFill>
                <a:srgbClr val="9BC032"/>
              </a:solidFill>
            </a:endParaRPr>
          </a:p>
        </p:txBody>
      </p:sp>
      <p:sp>
        <p:nvSpPr>
          <p:cNvPr id="10" name="内容占位符 3"/>
          <p:cNvSpPr>
            <a:spLocks noGrp="1"/>
          </p:cNvSpPr>
          <p:nvPr>
            <p:custDataLst>
              <p:tags r:id="rId2"/>
            </p:custDataLst>
          </p:nvPr>
        </p:nvSpPr>
        <p:spPr>
          <a:xfrm>
            <a:off x="2388235" y="1391920"/>
            <a:ext cx="6127115" cy="4140835"/>
          </a:xfrm>
          <a:prstGeom prst="rect">
            <a:avLst/>
          </a:prstGeom>
        </p:spPr>
        <p:txBody>
          <a:bodyPr vert="horz" lIns="91440" tIns="45720" rIns="91440" bIns="45720" rtlCol="0">
            <a:normAutofit lnSpcReduction="20000"/>
          </a:bodyPr>
          <a:lst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ysClr val="windowText" lastClr="000000"/>
                </a:solidFill>
                <a:latin typeface="Arial" panose="020B0604020202020204" pitchFamily="34" charset="0"/>
                <a:ea typeface="黑体" panose="02010609060101010101" charset="-122"/>
                <a:cs typeface="+mn-ea"/>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ysClr val="windowText" lastClr="000000"/>
                </a:solidFill>
                <a:latin typeface="Arial" panose="020B0604020202020204" pitchFamily="34" charset="0"/>
                <a:ea typeface="黑体" panose="02010609060101010101" charset="-122"/>
                <a:cs typeface="+mn-ea"/>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9pPr>
          </a:lstStyle>
          <a:p>
            <a:pPr algn="just">
              <a:lnSpc>
                <a:spcPct val="180000"/>
              </a:lnSpc>
              <a:buFont typeface="Wingdings" panose="05000000000000000000" charset="0"/>
              <a:buChar char="Ø"/>
            </a:pPr>
            <a:r>
              <a:rPr lang="zh-CN" altLang="en-US" dirty="0" smtClean="0"/>
              <a:t>十</a:t>
            </a:r>
            <a:r>
              <a:rPr lang="en-US" altLang="zh-CN" dirty="0" smtClean="0"/>
              <a:t>月考试回顾</a:t>
            </a:r>
            <a:endParaRPr lang="en-US" altLang="zh-CN" dirty="0" smtClean="0"/>
          </a:p>
          <a:p>
            <a:pPr algn="just">
              <a:lnSpc>
                <a:spcPct val="180000"/>
              </a:lnSpc>
              <a:buFont typeface="Wingdings" panose="05000000000000000000" charset="0"/>
              <a:buChar char="Ø"/>
            </a:pPr>
            <a:r>
              <a:rPr lang="en-US" altLang="zh-CN" dirty="0" smtClean="0"/>
              <a:t>考试安排情况</a:t>
            </a:r>
            <a:endParaRPr lang="en-US" altLang="zh-CN" dirty="0" smtClean="0"/>
          </a:p>
          <a:p>
            <a:pPr algn="just">
              <a:lnSpc>
                <a:spcPct val="180000"/>
              </a:lnSpc>
              <a:buFont typeface="Wingdings" panose="05000000000000000000" charset="0"/>
              <a:buChar char="Ø"/>
            </a:pPr>
            <a:r>
              <a:rPr lang="en-US" altLang="zh-CN" dirty="0" smtClean="0"/>
              <a:t>考务注意事项</a:t>
            </a:r>
            <a:endParaRPr lang="en-US" altLang="zh-CN" dirty="0" smtClean="0"/>
          </a:p>
          <a:p>
            <a:pPr algn="just">
              <a:lnSpc>
                <a:spcPct val="180000"/>
              </a:lnSpc>
              <a:buFont typeface="Wingdings" panose="05000000000000000000" charset="0"/>
              <a:buChar char="Ø"/>
            </a:pPr>
            <a:r>
              <a:rPr lang="zh-CN" altLang="en-US" dirty="0" smtClean="0"/>
              <a:t>毕业生工作</a:t>
            </a:r>
            <a:r>
              <a:rPr lang="zh-CN" altLang="en-US" dirty="0" smtClean="0"/>
              <a:t>要求</a:t>
            </a:r>
            <a:endParaRPr lang="en-US" altLang="zh-CN" dirty="0" smtClean="0"/>
          </a:p>
        </p:txBody>
      </p:sp>
      <p:sp>
        <p:nvSpPr>
          <p:cNvPr id="11" name="标题 1"/>
          <p:cNvSpPr>
            <a:spLocks noGrp="1"/>
          </p:cNvSpPr>
          <p:nvPr>
            <p:custDataLst>
              <p:tags r:id="rId3"/>
            </p:custDataLst>
          </p:nvPr>
        </p:nvSpPr>
        <p:spPr>
          <a:xfrm>
            <a:off x="628650" y="233045"/>
            <a:ext cx="7886700" cy="131254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a:solidFill>
                  <a:srgbClr val="9BC032"/>
                </a:solidFill>
                <a:latin typeface="Arial" panose="020B0604020202020204" pitchFamily="34" charset="0"/>
                <a:ea typeface="黑体" panose="02010609060101010101" charset="-122"/>
                <a:cs typeface="+mn-ea"/>
              </a:defRPr>
            </a:lvl1pPr>
          </a:lstStyle>
          <a:p>
            <a:pPr algn="ctr"/>
            <a:r>
              <a:rPr lang="en-US" altLang="zh-CN" smtClean="0"/>
              <a:t>主要内容</a:t>
            </a:r>
            <a:endParaRPr lang="en-US" altLang="zh-CN" smtClean="0"/>
          </a:p>
        </p:txBody>
      </p:sp>
    </p:spTree>
    <p:custDataLst>
      <p:tags r:id="rId4"/>
    </p:custDataLst>
  </p:cSld>
  <p:clrMapOvr>
    <a:masterClrMapping/>
  </p:clrMapOvr>
  <p:transition advClick="0">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7169"/>
          <p:cNvSpPr>
            <a:spLocks noGrp="1"/>
          </p:cNvSpPr>
          <p:nvPr>
            <p:ph type="title"/>
          </p:nvPr>
        </p:nvSpPr>
        <p:spPr/>
        <p:txBody>
          <a:bodyPr anchor="ctr"/>
          <a:p>
            <a:r>
              <a:rPr lang="zh-CN" altLang="en-US" dirty="0">
                <a:ea typeface="华文中宋" panose="02010600040101010101" pitchFamily="2" charset="-122"/>
              </a:rPr>
              <a:t>一</a:t>
            </a:r>
            <a:r>
              <a:rPr lang="en-US" altLang="zh-CN" dirty="0">
                <a:ea typeface="华文中宋" panose="02010600040101010101" pitchFamily="2" charset="-122"/>
              </a:rPr>
              <a:t>.</a:t>
            </a:r>
            <a:r>
              <a:rPr lang="zh-CN" altLang="en-US" dirty="0">
                <a:ea typeface="华文中宋" panose="02010600040101010101" pitchFamily="2" charset="-122"/>
              </a:rPr>
              <a:t>七、十月考试主要违规情况</a:t>
            </a:r>
            <a:endParaRPr lang="zh-CN" altLang="en-US" sz="2400" dirty="0">
              <a:solidFill>
                <a:srgbClr val="FF0000"/>
              </a:solidFill>
              <a:ea typeface="华文中宋" panose="02010600040101010101" pitchFamily="2" charset="-122"/>
              <a:sym typeface="Arial" panose="020B0604020202020204" charset="-116"/>
            </a:endParaRPr>
          </a:p>
        </p:txBody>
      </p:sp>
      <p:graphicFrame>
        <p:nvGraphicFramePr>
          <p:cNvPr id="4" name="表格 3"/>
          <p:cNvGraphicFramePr/>
          <p:nvPr/>
        </p:nvGraphicFramePr>
        <p:xfrm>
          <a:off x="628650" y="1203325"/>
          <a:ext cx="7598410" cy="4838700"/>
        </p:xfrm>
        <a:graphic>
          <a:graphicData uri="http://schemas.openxmlformats.org/drawingml/2006/table">
            <a:tbl>
              <a:tblPr firstRow="1" bandRow="1">
                <a:tableStyleId>{5C22544A-7EE6-4342-B048-85BDC9FD1C3A}</a:tableStyleId>
              </a:tblPr>
              <a:tblGrid>
                <a:gridCol w="6827520"/>
                <a:gridCol w="770890"/>
              </a:tblGrid>
              <a:tr h="335280">
                <a:tc>
                  <a:txBody>
                    <a:bodyPr/>
                    <a:p>
                      <a:pPr algn="ctr">
                        <a:buNone/>
                      </a:pPr>
                      <a:r>
                        <a:rPr lang="en-US" altLang="zh-CN" sz="1600"/>
                        <a:t>7</a:t>
                      </a:r>
                      <a:r>
                        <a:rPr lang="zh-CN" altLang="en-US" sz="1600"/>
                        <a:t>月违规：</a:t>
                      </a:r>
                      <a:r>
                        <a:rPr lang="en-US" altLang="zh-CN" sz="1600"/>
                        <a:t>166</a:t>
                      </a:r>
                      <a:r>
                        <a:rPr lang="zh-CN" altLang="en-US" sz="1600"/>
                        <a:t>起</a:t>
                      </a:r>
                      <a:endParaRPr lang="zh-CN" altLang="en-US" sz="1600"/>
                    </a:p>
                  </a:txBody>
                  <a:tcPr/>
                </a:tc>
                <a:tc>
                  <a:txBody>
                    <a:bodyPr/>
                    <a:p>
                      <a:pPr algn="ctr">
                        <a:buNone/>
                      </a:pPr>
                      <a:r>
                        <a:rPr lang="zh-CN" altLang="en-US" sz="1600"/>
                        <a:t>人次</a:t>
                      </a:r>
                      <a:endParaRPr lang="zh-CN" altLang="en-US" sz="1600"/>
                    </a:p>
                  </a:txBody>
                  <a:tcPr/>
                </a:tc>
              </a:tr>
              <a:tr h="345440">
                <a:tc>
                  <a:txBody>
                    <a:bodyPr/>
                    <a:p>
                      <a:pPr>
                        <a:buNone/>
                      </a:pPr>
                      <a:r>
                        <a:rPr lang="zh-CN" altLang="en-US" sz="1600"/>
                        <a:t>抄袭或者协助他人抄袭试题答案或者与考试内容相关的资料</a:t>
                      </a:r>
                      <a:endParaRPr lang="zh-CN" altLang="en-US" sz="1600"/>
                    </a:p>
                  </a:txBody>
                  <a:tcPr/>
                </a:tc>
                <a:tc>
                  <a:txBody>
                    <a:bodyPr/>
                    <a:p>
                      <a:pPr algn="ctr">
                        <a:buNone/>
                      </a:pPr>
                      <a:r>
                        <a:rPr lang="zh-CN" altLang="en-US" sz="1600"/>
                        <a:t>2</a:t>
                      </a:r>
                      <a:endParaRPr lang="zh-CN" altLang="en-US" sz="1600"/>
                    </a:p>
                  </a:txBody>
                  <a:tcPr/>
                </a:tc>
              </a:tr>
              <a:tr h="429260">
                <a:tc>
                  <a:txBody>
                    <a:bodyPr/>
                    <a:p>
                      <a:pPr>
                        <a:buNone/>
                      </a:pPr>
                      <a:r>
                        <a:rPr lang="zh-CN" altLang="en-US" sz="1600">
                          <a:sym typeface="+mn-ea"/>
                        </a:rPr>
                        <a:t>故意销毁试卷、答卷 ( 含答题卡、答题纸等 ) 或者考试材料</a:t>
                      </a:r>
                      <a:endParaRPr lang="zh-CN" altLang="en-US" sz="1600"/>
                    </a:p>
                  </a:txBody>
                  <a:tcPr/>
                </a:tc>
                <a:tc>
                  <a:txBody>
                    <a:bodyPr/>
                    <a:p>
                      <a:pPr algn="ctr">
                        <a:buNone/>
                      </a:pPr>
                      <a:r>
                        <a:rPr lang="zh-CN" altLang="en-US" sz="1600"/>
                        <a:t>1</a:t>
                      </a:r>
                      <a:endParaRPr lang="zh-CN" altLang="en-US" sz="1600"/>
                    </a:p>
                  </a:txBody>
                  <a:tcPr/>
                </a:tc>
              </a:tr>
              <a:tr h="579120">
                <a:tc>
                  <a:txBody>
                    <a:bodyPr/>
                    <a:p>
                      <a:pPr>
                        <a:buNone/>
                      </a:pPr>
                      <a:r>
                        <a:rPr lang="zh-CN" altLang="en-US" sz="1600">
                          <a:sym typeface="+mn-ea"/>
                        </a:rPr>
                        <a:t>其他违反考场规则但尚未构成作弊的行为</a:t>
                      </a:r>
                      <a:endParaRPr lang="zh-CN" altLang="en-US" sz="1600">
                        <a:sym typeface="+mn-ea"/>
                      </a:endParaRPr>
                    </a:p>
                    <a:p>
                      <a:pPr>
                        <a:buNone/>
                      </a:pPr>
                      <a:endParaRPr lang="zh-CN" altLang="en-US" sz="1600"/>
                    </a:p>
                  </a:txBody>
                  <a:tcPr/>
                </a:tc>
                <a:tc>
                  <a:txBody>
                    <a:bodyPr/>
                    <a:p>
                      <a:pPr algn="ctr">
                        <a:buNone/>
                      </a:pPr>
                      <a:r>
                        <a:rPr lang="zh-CN" altLang="en-US" sz="1600"/>
                        <a:t>1</a:t>
                      </a:r>
                      <a:endParaRPr lang="zh-CN" altLang="en-US" sz="1600"/>
                    </a:p>
                  </a:txBody>
                  <a:tcPr/>
                </a:tc>
              </a:tr>
              <a:tr h="335280">
                <a:tc>
                  <a:txBody>
                    <a:bodyPr/>
                    <a:p>
                      <a:pPr>
                        <a:buNone/>
                      </a:pPr>
                      <a:r>
                        <a:rPr lang="zh-CN" altLang="en-US" sz="1600">
                          <a:sym typeface="+mn-ea"/>
                        </a:rPr>
                        <a:t>携带具有发送或者接收信息功能的设备</a:t>
                      </a:r>
                      <a:endParaRPr lang="zh-CN" altLang="en-US" sz="1600"/>
                    </a:p>
                  </a:txBody>
                  <a:tcPr/>
                </a:tc>
                <a:tc>
                  <a:txBody>
                    <a:bodyPr/>
                    <a:p>
                      <a:pPr algn="ctr">
                        <a:buNone/>
                      </a:pPr>
                      <a:r>
                        <a:rPr lang="zh-CN" altLang="en-US" sz="1600"/>
                        <a:t>145</a:t>
                      </a:r>
                      <a:endParaRPr lang="zh-CN" altLang="en-US" sz="1600"/>
                    </a:p>
                  </a:txBody>
                  <a:tcPr/>
                </a:tc>
              </a:tr>
              <a:tr h="579120">
                <a:tc>
                  <a:txBody>
                    <a:bodyPr/>
                    <a:p>
                      <a:pPr>
                        <a:buNone/>
                      </a:pPr>
                      <a:r>
                        <a:rPr lang="zh-CN" altLang="en-US" sz="1600">
                          <a:sym typeface="+mn-ea"/>
                        </a:rPr>
                        <a:t>携带与考试内容相关的材料或者存储有与考试内容相关资料的电子设备参加考试</a:t>
                      </a:r>
                      <a:endParaRPr lang="zh-CN" altLang="en-US" sz="1600"/>
                    </a:p>
                  </a:txBody>
                  <a:tcPr/>
                </a:tc>
                <a:tc>
                  <a:txBody>
                    <a:bodyPr/>
                    <a:p>
                      <a:pPr algn="ctr">
                        <a:buNone/>
                      </a:pPr>
                      <a:r>
                        <a:rPr lang="zh-CN" altLang="en-US" sz="1600"/>
                        <a:t>1</a:t>
                      </a:r>
                      <a:endParaRPr lang="zh-CN" altLang="en-US" sz="1600"/>
                    </a:p>
                  </a:txBody>
                  <a:tcPr/>
                </a:tc>
              </a:tr>
              <a:tr h="579120">
                <a:tc>
                  <a:txBody>
                    <a:bodyPr/>
                    <a:p>
                      <a:pPr>
                        <a:buNone/>
                      </a:pPr>
                      <a:r>
                        <a:rPr lang="zh-CN" altLang="en-US" sz="1600">
                          <a:sym typeface="+mn-ea"/>
                        </a:rPr>
                        <a:t>用规定以外的笔或者纸答题或者在试卷规定以外的地方书写姓名、考号或者以其他方式在答卷 ( 含答题卡、答题纸等 ) 上标记信息</a:t>
                      </a:r>
                      <a:endParaRPr lang="zh-CN" altLang="en-US" sz="1600"/>
                    </a:p>
                  </a:txBody>
                  <a:tcPr/>
                </a:tc>
                <a:tc>
                  <a:txBody>
                    <a:bodyPr/>
                    <a:p>
                      <a:pPr algn="ctr">
                        <a:buNone/>
                      </a:pPr>
                      <a:r>
                        <a:rPr lang="zh-CN" altLang="en-US" sz="1600"/>
                        <a:t>14</a:t>
                      </a:r>
                      <a:endParaRPr lang="zh-CN" altLang="en-US" sz="1600"/>
                    </a:p>
                  </a:txBody>
                  <a:tcPr/>
                </a:tc>
              </a:tr>
              <a:tr h="345440">
                <a:tc>
                  <a:txBody>
                    <a:bodyPr/>
                    <a:p>
                      <a:pPr>
                        <a:buNone/>
                      </a:pPr>
                      <a:r>
                        <a:rPr lang="zh-CN" altLang="en-US" sz="1600">
                          <a:sym typeface="+mn-ea"/>
                        </a:rPr>
                        <a:t>由他人冒名代替参加考试</a:t>
                      </a:r>
                      <a:endParaRPr lang="zh-CN" altLang="en-US" sz="1600"/>
                    </a:p>
                  </a:txBody>
                  <a:tcPr/>
                </a:tc>
                <a:tc>
                  <a:txBody>
                    <a:bodyPr/>
                    <a:p>
                      <a:pPr algn="ctr">
                        <a:buNone/>
                      </a:pPr>
                      <a:r>
                        <a:rPr lang="zh-CN" altLang="en-US" sz="1600"/>
                        <a:t>2</a:t>
                      </a:r>
                      <a:endParaRPr lang="zh-CN" altLang="en-US" sz="1600"/>
                    </a:p>
                  </a:txBody>
                  <a:tcPr/>
                </a:tc>
              </a:tr>
              <a:tr h="1310640">
                <a:tc gridSpan="2">
                  <a:txBody>
                    <a:bodyPr/>
                    <a:p>
                      <a:pPr algn="l">
                        <a:buNone/>
                      </a:pPr>
                      <a:r>
                        <a:rPr lang="zh-CN" altLang="en-US" sz="1600"/>
                        <a:t>10月份</a:t>
                      </a:r>
                      <a:r>
                        <a:rPr lang="zh-CN" altLang="en-US" sz="1600">
                          <a:sym typeface="+mn-ea"/>
                        </a:rPr>
                        <a:t>违规：</a:t>
                      </a:r>
                      <a:r>
                        <a:rPr lang="zh-CN" altLang="en-US" sz="1600">
                          <a:solidFill>
                            <a:srgbClr val="FF0000"/>
                          </a:solidFill>
                        </a:rPr>
                        <a:t>共</a:t>
                      </a:r>
                      <a:r>
                        <a:rPr lang="en-US" altLang="zh-CN" sz="1600">
                          <a:solidFill>
                            <a:srgbClr val="FF0000"/>
                          </a:solidFill>
                        </a:rPr>
                        <a:t>34</a:t>
                      </a:r>
                      <a:r>
                        <a:rPr lang="zh-CN" altLang="en-US" sz="1600">
                          <a:solidFill>
                            <a:srgbClr val="FF0000"/>
                          </a:solidFill>
                        </a:rPr>
                        <a:t>起：</a:t>
                      </a:r>
                      <a:endParaRPr lang="zh-CN" altLang="en-US" sz="1600">
                        <a:solidFill>
                          <a:srgbClr val="FF0000"/>
                        </a:solidFill>
                      </a:endParaRPr>
                    </a:p>
                    <a:p>
                      <a:pPr algn="l">
                        <a:buNone/>
                      </a:pPr>
                      <a:r>
                        <a:rPr lang="zh-CN" altLang="en-US" sz="1600">
                          <a:solidFill>
                            <a:srgbClr val="FF0000"/>
                          </a:solidFill>
                        </a:rPr>
                        <a:t>手机、智能手表带上座位：</a:t>
                      </a:r>
                      <a:r>
                        <a:rPr lang="en-US" altLang="zh-CN" sz="1600">
                          <a:solidFill>
                            <a:srgbClr val="FF0000"/>
                          </a:solidFill>
                        </a:rPr>
                        <a:t>9</a:t>
                      </a:r>
                      <a:endParaRPr lang="zh-CN" altLang="en-US" sz="1600">
                        <a:solidFill>
                          <a:srgbClr val="FF0000"/>
                        </a:solidFill>
                      </a:endParaRPr>
                    </a:p>
                    <a:p>
                      <a:pPr algn="l">
                        <a:buNone/>
                      </a:pPr>
                      <a:r>
                        <a:rPr lang="zh-CN" altLang="en-US" sz="1600">
                          <a:solidFill>
                            <a:srgbClr val="FF0000"/>
                          </a:solidFill>
                        </a:rPr>
                        <a:t>笔迹信息拒绝填写</a:t>
                      </a:r>
                      <a:r>
                        <a:rPr lang="en-US" altLang="zh-CN" sz="1600">
                          <a:solidFill>
                            <a:srgbClr val="FF0000"/>
                          </a:solidFill>
                        </a:rPr>
                        <a:t>:1</a:t>
                      </a:r>
                      <a:endParaRPr lang="zh-CN" altLang="en-US" sz="1600">
                        <a:solidFill>
                          <a:srgbClr val="FF0000"/>
                        </a:solidFill>
                      </a:endParaRPr>
                    </a:p>
                    <a:p>
                      <a:pPr algn="l">
                        <a:buNone/>
                      </a:pPr>
                      <a:r>
                        <a:rPr lang="zh-CN" altLang="en-US" sz="1600">
                          <a:solidFill>
                            <a:srgbClr val="FF0000"/>
                          </a:solidFill>
                          <a:sym typeface="+mn-ea"/>
                        </a:rPr>
                        <a:t>夹带：</a:t>
                      </a:r>
                      <a:r>
                        <a:rPr lang="en-US" altLang="zh-CN" sz="1600">
                          <a:solidFill>
                            <a:srgbClr val="FF0000"/>
                          </a:solidFill>
                          <a:sym typeface="+mn-ea"/>
                        </a:rPr>
                        <a:t>24</a:t>
                      </a:r>
                      <a:r>
                        <a:rPr lang="zh-CN" altLang="en-US" sz="1600">
                          <a:solidFill>
                            <a:srgbClr val="FF0000"/>
                          </a:solidFill>
                          <a:sym typeface="+mn-ea"/>
                        </a:rPr>
                        <a:t>：</a:t>
                      </a:r>
                      <a:r>
                        <a:rPr lang="zh-CN" altLang="en-US" sz="1600">
                          <a:solidFill>
                            <a:srgbClr val="FF0000"/>
                          </a:solidFill>
                        </a:rPr>
                        <a:t>尾随监考老师</a:t>
                      </a:r>
                      <a:r>
                        <a:rPr lang="zh-CN" altLang="en-US" sz="1600">
                          <a:solidFill>
                            <a:srgbClr val="FF0000"/>
                          </a:solidFill>
                          <a:sym typeface="+mn-ea"/>
                        </a:rPr>
                        <a:t>威胁辱骂：</a:t>
                      </a:r>
                      <a:r>
                        <a:rPr lang="en-US" altLang="zh-CN" sz="1600">
                          <a:solidFill>
                            <a:srgbClr val="FF0000"/>
                          </a:solidFill>
                        </a:rPr>
                        <a:t>1</a:t>
                      </a:r>
                      <a:endParaRPr lang="zh-CN" altLang="en-US" sz="1600">
                        <a:solidFill>
                          <a:srgbClr val="FF0000"/>
                        </a:solidFill>
                      </a:endParaRPr>
                    </a:p>
                  </a:txBody>
                  <a:tcPr anchor="ctr" anchorCtr="0"/>
                </a:tc>
                <a:tc hMerge="1">
                  <a:tcPr/>
                </a:tc>
              </a:tr>
            </a:tbl>
          </a:graphicData>
        </a:graphic>
      </p:graphicFrame>
    </p:spTree>
    <p:custDataLst>
      <p:tags r:id="rId1"/>
    </p:custDataLst>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483871" y="1463661"/>
            <a:ext cx="590550" cy="546174"/>
          </a:xfrm>
          <a:custGeom>
            <a:avLst/>
            <a:gdLst/>
            <a:ahLst/>
            <a:cxnLst/>
            <a:rect l="l" t="t" r="r" b="b"/>
            <a:pathLst>
              <a:path w="308967" h="285750">
                <a:moveTo>
                  <a:pt x="282774" y="0"/>
                </a:moveTo>
                <a:lnTo>
                  <a:pt x="308967" y="41672"/>
                </a:lnTo>
                <a:cubicBezTo>
                  <a:pt x="287139" y="50800"/>
                  <a:pt x="271066" y="64393"/>
                  <a:pt x="260747" y="82451"/>
                </a:cubicBezTo>
                <a:cubicBezTo>
                  <a:pt x="250428" y="100509"/>
                  <a:pt x="244674" y="126802"/>
                  <a:pt x="243483" y="161330"/>
                </a:cubicBezTo>
                <a:lnTo>
                  <a:pt x="299442" y="161330"/>
                </a:lnTo>
                <a:lnTo>
                  <a:pt x="299442" y="285750"/>
                </a:lnTo>
                <a:lnTo>
                  <a:pt x="184547" y="285750"/>
                </a:lnTo>
                <a:lnTo>
                  <a:pt x="184547" y="187524"/>
                </a:lnTo>
                <a:cubicBezTo>
                  <a:pt x="184547" y="134342"/>
                  <a:pt x="190897" y="95845"/>
                  <a:pt x="203597" y="72033"/>
                </a:cubicBezTo>
                <a:cubicBezTo>
                  <a:pt x="220266" y="40283"/>
                  <a:pt x="246658" y="16272"/>
                  <a:pt x="282774"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5"/>
                  <a:pt x="19050" y="72033"/>
                </a:cubicBezTo>
                <a:cubicBezTo>
                  <a:pt x="35719" y="40283"/>
                  <a:pt x="62111" y="16272"/>
                  <a:pt x="98227" y="0"/>
                </a:cubicBezTo>
                <a:close/>
              </a:path>
            </a:pathLst>
          </a:custGeom>
          <a:solidFill>
            <a:srgbClr val="9BC03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p>
            <a:pPr algn="just">
              <a:lnSpc>
                <a:spcPct val="150000"/>
              </a:lnSpc>
            </a:pPr>
            <a:endParaRPr lang="zh-CN" altLang="en-US" sz="9600">
              <a:solidFill>
                <a:srgbClr val="9BC032"/>
              </a:solidFill>
            </a:endParaRPr>
          </a:p>
        </p:txBody>
      </p:sp>
      <p:sp>
        <p:nvSpPr>
          <p:cNvPr id="11" name="内容占位符 3"/>
          <p:cNvSpPr>
            <a:spLocks noGrp="1"/>
          </p:cNvSpPr>
          <p:nvPr>
            <p:custDataLst>
              <p:tags r:id="rId2"/>
            </p:custDataLst>
          </p:nvPr>
        </p:nvSpPr>
        <p:spPr>
          <a:xfrm>
            <a:off x="1203960" y="1161415"/>
            <a:ext cx="7223760" cy="4678680"/>
          </a:xfrm>
          <a:prstGeom prst="rect">
            <a:avLst/>
          </a:prstGeom>
        </p:spPr>
        <p:txBody>
          <a:bodyPr vert="horz" lIns="91440" tIns="45720" rIns="91440" bIns="45720" rtlCol="0">
            <a:normAutofit/>
          </a:bodyPr>
          <a:lst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ysClr val="windowText" lastClr="000000"/>
                </a:solidFill>
                <a:latin typeface="Arial" panose="020B0604020202020204" pitchFamily="34" charset="0"/>
                <a:ea typeface="黑体" panose="02010609060101010101" charset="-122"/>
                <a:cs typeface="+mn-ea"/>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ysClr val="windowText" lastClr="000000"/>
                </a:solidFill>
                <a:latin typeface="Arial" panose="020B0604020202020204" pitchFamily="34" charset="0"/>
                <a:ea typeface="黑体" panose="02010609060101010101" charset="-122"/>
                <a:cs typeface="+mn-ea"/>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ysClr val="windowText" lastClr="000000"/>
                </a:solidFill>
                <a:latin typeface="Arial" panose="020B0604020202020204" pitchFamily="34" charset="0"/>
                <a:ea typeface="黑体" panose="02010609060101010101" charset="-122"/>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ysClr val="windowText" lastClr="000000"/>
                </a:solidFill>
                <a:latin typeface="Arial" panose="020B0604020202020204" pitchFamily="34" charset="0"/>
                <a:ea typeface="黑体" panose="02010609060101010101" charset="-122"/>
                <a:cs typeface="+mn-ea"/>
              </a:defRPr>
            </a:lvl9pPr>
          </a:lstStyle>
          <a:p>
            <a:pPr marL="361950" indent="-361950" algn="just" fontAlgn="auto">
              <a:lnSpc>
                <a:spcPct val="120000"/>
              </a:lnSpc>
              <a:buClr>
                <a:srgbClr val="00B0F0"/>
              </a:buClr>
              <a:buSzTx/>
              <a:buSzPct val="70000"/>
              <a:buFont typeface="Wingdings 3" panose="05040102010807070707" pitchFamily="18" charset="2"/>
              <a:buChar char=""/>
            </a:pPr>
            <a:r>
              <a:rPr lang="en-US" altLang="zh-CN" strike="noStrike" smtClean="0"/>
              <a:t>报名情况：</a:t>
            </a:r>
            <a:endParaRPr lang="en-US" altLang="zh-CN" strike="noStrike" smtClean="0"/>
          </a:p>
          <a:p>
            <a:pPr marL="0" indent="0" algn="just" fontAlgn="auto">
              <a:lnSpc>
                <a:spcPct val="120000"/>
              </a:lnSpc>
              <a:buNone/>
            </a:pPr>
            <a:r>
              <a:rPr lang="en-US" altLang="zh-CN" strike="noStrike" smtClean="0"/>
              <a:t>共有29000人，报考了63116科次</a:t>
            </a:r>
            <a:endParaRPr lang="en-US" altLang="zh-CN" strike="noStrike" smtClean="0"/>
          </a:p>
          <a:p>
            <a:pPr algn="just" fontAlgn="auto">
              <a:lnSpc>
                <a:spcPct val="120000"/>
              </a:lnSpc>
              <a:buClr>
                <a:srgbClr val="00B0F0"/>
              </a:buClr>
              <a:buSzTx/>
              <a:buSzPct val="70000"/>
              <a:buFont typeface="Wingdings" panose="05000000000000000000" charset="0"/>
              <a:buChar char="u"/>
            </a:pPr>
            <a:r>
              <a:rPr lang="zh-CN" altLang="en-US" b="1" strike="noStrike" smtClean="0">
                <a:solidFill>
                  <a:srgbClr val="FF0000"/>
                </a:solidFill>
              </a:rPr>
              <a:t>存在问题：</a:t>
            </a:r>
            <a:endParaRPr lang="zh-CN" altLang="en-US" b="1" strike="noStrike" smtClean="0">
              <a:solidFill>
                <a:srgbClr val="FF0000"/>
              </a:solidFill>
            </a:endParaRPr>
          </a:p>
          <a:p>
            <a:pPr marL="0" indent="0" algn="just" fontAlgn="auto">
              <a:lnSpc>
                <a:spcPct val="120000"/>
              </a:lnSpc>
              <a:buClr>
                <a:srgbClr val="00B0F0"/>
              </a:buClr>
              <a:buSzTx/>
              <a:buSzPct val="70000"/>
              <a:buFont typeface="Wingdings 3" panose="05040102010807070707" pitchFamily="18" charset="2"/>
              <a:buNone/>
            </a:pPr>
            <a:r>
              <a:rPr lang="en-US" altLang="zh-CN" strike="noStrike" smtClean="0"/>
              <a:t>    1.报考场次分布</a:t>
            </a:r>
            <a:r>
              <a:rPr lang="zh-CN" altLang="en-US" strike="noStrike" smtClean="0"/>
              <a:t>不均：</a:t>
            </a:r>
            <a:r>
              <a:rPr lang="en-US" altLang="zh-CN" strike="noStrike" smtClean="0"/>
              <a:t>个别学校规模大，</a:t>
            </a:r>
            <a:r>
              <a:rPr lang="zh-CN" altLang="en-US" strike="noStrike" smtClean="0"/>
              <a:t>半天不</a:t>
            </a:r>
            <a:r>
              <a:rPr lang="en-US" altLang="zh-CN" strike="noStrike" smtClean="0"/>
              <a:t>平均</a:t>
            </a:r>
            <a:r>
              <a:rPr lang="zh-CN" altLang="en-US" strike="noStrike" smtClean="0"/>
              <a:t>（同一天上下午）</a:t>
            </a:r>
            <a:endParaRPr lang="zh-CN" altLang="en-US" strike="noStrike" smtClean="0"/>
          </a:p>
          <a:p>
            <a:pPr marL="0" indent="0" algn="just" fontAlgn="auto">
              <a:lnSpc>
                <a:spcPct val="120000"/>
              </a:lnSpc>
              <a:buClr>
                <a:srgbClr val="00B0F0"/>
              </a:buClr>
              <a:buSzTx/>
              <a:buSzPct val="70000"/>
              <a:buNone/>
            </a:pPr>
            <a:r>
              <a:rPr lang="zh-CN" altLang="en-US" strike="noStrike" smtClean="0"/>
              <a:t>   </a:t>
            </a:r>
            <a:r>
              <a:rPr lang="en-US" altLang="zh-CN" strike="noStrike" smtClean="0"/>
              <a:t>2.</a:t>
            </a:r>
            <a:r>
              <a:rPr lang="zh-CN" altLang="en-US" strike="noStrike" smtClean="0"/>
              <a:t>错报、漏报课程。要求凡报必核，要求考生本人签名，有困难也要确保报考课程与考生沟通核对过。</a:t>
            </a:r>
            <a:endParaRPr lang="zh-CN" altLang="en-US" strike="noStrike" smtClean="0"/>
          </a:p>
          <a:p>
            <a:pPr marL="361950" indent="-361950" algn="just" fontAlgn="auto">
              <a:lnSpc>
                <a:spcPct val="120000"/>
              </a:lnSpc>
              <a:buClr>
                <a:srgbClr val="00B0F0"/>
              </a:buClr>
              <a:buSzTx/>
              <a:buSzPct val="70000"/>
              <a:buFont typeface="Wingdings 3" panose="05040102010807070707" pitchFamily="18" charset="2"/>
              <a:buChar char=""/>
            </a:pPr>
            <a:r>
              <a:rPr lang="en-US" altLang="zh-CN" smtClean="0">
                <a:sym typeface="+mn-ea"/>
              </a:rPr>
              <a:t>考试安排：助学与社会自考、专接本混合安排</a:t>
            </a:r>
            <a:endParaRPr lang="zh-CN" altLang="en-US" strike="noStrike" smtClean="0"/>
          </a:p>
          <a:p>
            <a:pPr marL="361950" indent="-361950" algn="just" fontAlgn="auto">
              <a:lnSpc>
                <a:spcPct val="120000"/>
              </a:lnSpc>
              <a:buClr>
                <a:srgbClr val="00B0F0"/>
              </a:buClr>
              <a:buSzTx/>
              <a:buSzPct val="70000"/>
              <a:buFont typeface="Wingdings 3" panose="05040102010807070707" pitchFamily="18" charset="2"/>
              <a:buChar char=""/>
            </a:pPr>
            <a:endParaRPr lang="en-US" altLang="zh-CN" strike="noStrike" smtClean="0"/>
          </a:p>
        </p:txBody>
      </p:sp>
      <p:sp>
        <p:nvSpPr>
          <p:cNvPr id="12" name="标题 1"/>
          <p:cNvSpPr>
            <a:spLocks noGrp="1"/>
          </p:cNvSpPr>
          <p:nvPr>
            <p:custDataLst>
              <p:tags r:id="rId3"/>
            </p:custDataLst>
          </p:nvPr>
        </p:nvSpPr>
        <p:spPr>
          <a:xfrm>
            <a:off x="628650" y="232746"/>
            <a:ext cx="7886700" cy="8416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a:solidFill>
                  <a:srgbClr val="9BC032"/>
                </a:solidFill>
                <a:latin typeface="Arial" panose="020B0604020202020204" pitchFamily="34" charset="0"/>
                <a:ea typeface="黑体" panose="02010609060101010101" charset="-122"/>
                <a:cs typeface="+mn-ea"/>
              </a:defRPr>
            </a:lvl1pPr>
          </a:lstStyle>
          <a:p>
            <a:r>
              <a:rPr lang="en-US" altLang="zh-CN" smtClean="0"/>
              <a:t>二.1月份报考情况</a:t>
            </a:r>
            <a:endParaRPr lang="en-US" altLang="zh-CN" smtClean="0"/>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3313"/>
          <p:cNvSpPr>
            <a:spLocks noGrp="1"/>
          </p:cNvSpPr>
          <p:nvPr>
            <p:ph type="title"/>
          </p:nvPr>
        </p:nvSpPr>
        <p:spPr/>
        <p:txBody>
          <a:bodyPr anchor="ctr"/>
          <a:p>
            <a:r>
              <a:rPr lang="zh-CN" altLang="en-US" dirty="0">
                <a:latin typeface="华文中宋" panose="02010600040101010101" pitchFamily="2" charset="-122"/>
                <a:ea typeface="华文中宋" panose="02010600040101010101" pitchFamily="2" charset="-122"/>
              </a:rPr>
              <a:t>三</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考试安排情况（</a:t>
            </a:r>
            <a:r>
              <a:rPr lang="zh-CN" altLang="en-US" dirty="0">
                <a:latin typeface="华文中宋" panose="02010600040101010101" pitchFamily="2" charset="-122"/>
                <a:ea typeface="华文中宋" panose="02010600040101010101" pitchFamily="2" charset="-122"/>
                <a:sym typeface="+mn-ea"/>
              </a:rPr>
              <a:t>助学</a:t>
            </a:r>
            <a:r>
              <a:rPr lang="zh-CN" altLang="en-US" dirty="0">
                <a:latin typeface="华文中宋" panose="02010600040101010101" pitchFamily="2" charset="-122"/>
                <a:ea typeface="华文中宋" panose="02010600040101010101" pitchFamily="2" charset="-122"/>
              </a:rPr>
              <a:t>）  </a:t>
            </a:r>
            <a:endParaRPr lang="en-US" altLang="zh-CN" dirty="0">
              <a:latin typeface="华文中宋" panose="02010600040101010101" pitchFamily="2" charset="-122"/>
              <a:ea typeface="华文中宋" panose="02010600040101010101" pitchFamily="2" charset="-122"/>
            </a:endParaRPr>
          </a:p>
        </p:txBody>
      </p:sp>
      <p:graphicFrame>
        <p:nvGraphicFramePr>
          <p:cNvPr id="4" name="表格 3"/>
          <p:cNvGraphicFramePr/>
          <p:nvPr/>
        </p:nvGraphicFramePr>
        <p:xfrm>
          <a:off x="949325" y="1099820"/>
          <a:ext cx="7092950" cy="5133340"/>
        </p:xfrm>
        <a:graphic>
          <a:graphicData uri="http://schemas.openxmlformats.org/drawingml/2006/table">
            <a:tbl>
              <a:tblPr firstRow="1" bandRow="1">
                <a:tableStyleId>{0660B408-B3CF-4A94-85FC-2B1E0A45F4A2}</a:tableStyleId>
              </a:tblPr>
              <a:tblGrid>
                <a:gridCol w="2033905"/>
                <a:gridCol w="5059045"/>
              </a:tblGrid>
              <a:tr h="520065">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考区</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ctr">
                        <a:buNone/>
                      </a:pPr>
                      <a:r>
                        <a:rPr lang="en-US" altLang="zh-CN" sz="1600" u="none">
                          <a:solidFill>
                            <a:schemeClr val="tx1"/>
                          </a:solidFill>
                          <a:effectLst>
                            <a:outerShdw blurRad="38100" dist="19050" dir="2700000" algn="tl" rotWithShape="0">
                              <a:schemeClr val="dk1">
                                <a:alpha val="40000"/>
                              </a:schemeClr>
                            </a:outerShdw>
                          </a:effectLst>
                        </a:rPr>
                        <a:t>高校</a:t>
                      </a:r>
                      <a:endParaRPr lang="en-US" altLang="zh-CN"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r>
              <a:tr h="520065">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玄武</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l">
                        <a:buNone/>
                      </a:pPr>
                      <a:r>
                        <a:rPr lang="zh-CN" altLang="en-US" sz="1600" u="none">
                          <a:solidFill>
                            <a:schemeClr val="tx1"/>
                          </a:solidFill>
                          <a:effectLst>
                            <a:outerShdw blurRad="38100" dist="19050" dir="2700000" algn="tl" rotWithShape="0">
                              <a:schemeClr val="dk1">
                                <a:alpha val="40000"/>
                              </a:schemeClr>
                            </a:outerShdw>
                          </a:effectLst>
                        </a:rPr>
                        <a:t>南航，南师</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r>
              <a:tr h="520065">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秦淮</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l">
                        <a:buNone/>
                      </a:pPr>
                      <a:r>
                        <a:rPr lang="zh-CN" altLang="en-US" sz="1600">
                          <a:solidFill>
                            <a:schemeClr val="tx1"/>
                          </a:solidFill>
                          <a:effectLst>
                            <a:outerShdw blurRad="38100" dist="19050" dir="2700000" algn="tl" rotWithShape="0">
                              <a:schemeClr val="dk1">
                                <a:alpha val="40000"/>
                              </a:schemeClr>
                            </a:outerShdw>
                          </a:effectLst>
                        </a:rPr>
                        <a:t>南京理工大学（</a:t>
                      </a:r>
                      <a:r>
                        <a:rPr lang="en-US" altLang="zh-CN" sz="1600">
                          <a:solidFill>
                            <a:schemeClr val="tx1"/>
                          </a:solidFill>
                          <a:effectLst>
                            <a:outerShdw blurRad="38100" dist="19050" dir="2700000" algn="tl" rotWithShape="0">
                              <a:schemeClr val="dk1">
                                <a:alpha val="40000"/>
                              </a:schemeClr>
                            </a:outerShdw>
                          </a:effectLst>
                        </a:rPr>
                        <a:t>6</a:t>
                      </a:r>
                      <a:r>
                        <a:rPr lang="zh-CN" altLang="en-US" sz="1600">
                          <a:solidFill>
                            <a:schemeClr val="tx1"/>
                          </a:solidFill>
                          <a:effectLst>
                            <a:outerShdw blurRad="38100" dist="19050" dir="2700000" algn="tl" rotWithShape="0">
                              <a:schemeClr val="dk1">
                                <a:alpha val="40000"/>
                              </a:schemeClr>
                            </a:outerShdw>
                          </a:effectLst>
                        </a:rPr>
                        <a:t>，</a:t>
                      </a:r>
                      <a:r>
                        <a:rPr lang="en-US" altLang="zh-CN" sz="1600">
                          <a:solidFill>
                            <a:schemeClr val="tx1"/>
                          </a:solidFill>
                          <a:effectLst>
                            <a:outerShdw blurRad="38100" dist="19050" dir="2700000" algn="tl" rotWithShape="0">
                              <a:schemeClr val="dk1">
                                <a:alpha val="40000"/>
                              </a:schemeClr>
                            </a:outerShdw>
                          </a:effectLst>
                        </a:rPr>
                        <a:t>7</a:t>
                      </a:r>
                      <a:r>
                        <a:rPr lang="zh-CN" altLang="en-US" sz="1600">
                          <a:solidFill>
                            <a:schemeClr val="tx1"/>
                          </a:solidFill>
                          <a:effectLst>
                            <a:outerShdw blurRad="38100" dist="19050" dir="2700000" algn="tl" rotWithShape="0">
                              <a:schemeClr val="dk1">
                                <a:alpha val="40000"/>
                              </a:schemeClr>
                            </a:outerShdw>
                          </a:effectLst>
                        </a:rPr>
                        <a:t>）</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r>
              <a:tr h="452755">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鼓楼</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l">
                        <a:buNone/>
                      </a:pPr>
                      <a:r>
                        <a:rPr lang="zh-CN" altLang="en-US" sz="1600">
                          <a:solidFill>
                            <a:schemeClr val="tx1"/>
                          </a:solidFill>
                          <a:effectLst>
                            <a:outerShdw blurRad="38100" dist="19050" dir="2700000" algn="tl" rotWithShape="0">
                              <a:schemeClr val="dk1">
                                <a:alpha val="40000"/>
                              </a:schemeClr>
                            </a:outerShdw>
                          </a:effectLst>
                        </a:rPr>
                        <a:t>南财（</a:t>
                      </a:r>
                      <a:r>
                        <a:rPr lang="en-US" altLang="zh-CN" sz="1600">
                          <a:solidFill>
                            <a:schemeClr val="tx1"/>
                          </a:solidFill>
                          <a:effectLst>
                            <a:outerShdw blurRad="38100" dist="19050" dir="2700000" algn="tl" rotWithShape="0">
                              <a:schemeClr val="dk1">
                                <a:alpha val="40000"/>
                              </a:schemeClr>
                            </a:outerShdw>
                          </a:effectLst>
                        </a:rPr>
                        <a:t>6</a:t>
                      </a:r>
                      <a:r>
                        <a:rPr lang="zh-CN" altLang="en-US" sz="1600">
                          <a:solidFill>
                            <a:schemeClr val="tx1"/>
                          </a:solidFill>
                          <a:effectLst>
                            <a:outerShdw blurRad="38100" dist="19050" dir="2700000" algn="tl" rotWithShape="0">
                              <a:schemeClr val="dk1">
                                <a:alpha val="40000"/>
                              </a:schemeClr>
                            </a:outerShdw>
                          </a:effectLst>
                        </a:rPr>
                        <a:t>，</a:t>
                      </a:r>
                      <a:r>
                        <a:rPr lang="en-US" altLang="zh-CN" sz="1600">
                          <a:solidFill>
                            <a:schemeClr val="tx1"/>
                          </a:solidFill>
                          <a:effectLst>
                            <a:outerShdw blurRad="38100" dist="19050" dir="2700000" algn="tl" rotWithShape="0">
                              <a:schemeClr val="dk1">
                                <a:alpha val="40000"/>
                              </a:schemeClr>
                            </a:outerShdw>
                          </a:effectLst>
                        </a:rPr>
                        <a:t>7</a:t>
                      </a:r>
                      <a:r>
                        <a:rPr lang="zh-CN" altLang="en-US" sz="1600">
                          <a:solidFill>
                            <a:schemeClr val="tx1"/>
                          </a:solidFill>
                          <a:effectLst>
                            <a:outerShdw blurRad="38100" dist="19050" dir="2700000" algn="tl" rotWithShape="0">
                              <a:schemeClr val="dk1">
                                <a:alpha val="40000"/>
                              </a:schemeClr>
                            </a:outerShdw>
                          </a:effectLst>
                        </a:rPr>
                        <a:t>）、南大</a:t>
                      </a:r>
                      <a:endParaRPr lang="zh-CN" altLang="en-US" sz="1600">
                        <a:solidFill>
                          <a:schemeClr val="tx1"/>
                        </a:solidFill>
                        <a:effectLst>
                          <a:outerShdw blurRad="38100" dist="19050" dir="2700000" algn="tl" rotWithShape="0">
                            <a:schemeClr val="dk1">
                              <a:alpha val="40000"/>
                            </a:schemeClr>
                          </a:outerShdw>
                        </a:effectLst>
                      </a:endParaRPr>
                    </a:p>
                  </a:txBody>
                  <a:tcPr marL="0" marR="0" marT="0" marB="0" vert="horz" anchor="ctr" anchorCtr="0"/>
                </a:tc>
              </a:tr>
              <a:tr h="520065">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浦口</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l">
                        <a:buNone/>
                      </a:pPr>
                      <a:r>
                        <a:rPr lang="zh-CN" altLang="zh-CN" sz="1600" u="none">
                          <a:solidFill>
                            <a:schemeClr val="tx1"/>
                          </a:solidFill>
                          <a:effectLst>
                            <a:outerShdw blurRad="38100" dist="19050" dir="2700000" algn="tl" rotWithShape="0">
                              <a:schemeClr val="dk1">
                                <a:alpha val="40000"/>
                              </a:schemeClr>
                            </a:outerShdw>
                          </a:effectLst>
                        </a:rPr>
                        <a:t>南工大、</a:t>
                      </a:r>
                      <a:r>
                        <a:rPr lang="zh-CN" altLang="en-US" sz="1600" u="none">
                          <a:solidFill>
                            <a:schemeClr val="tx1"/>
                          </a:solidFill>
                          <a:effectLst>
                            <a:outerShdw blurRad="38100" dist="19050" dir="2700000" algn="tl" rotWithShape="0">
                              <a:schemeClr val="dk1">
                                <a:alpha val="40000"/>
                              </a:schemeClr>
                            </a:outerShdw>
                          </a:effectLst>
                        </a:rPr>
                        <a:t>南审浦口、警官、信息</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r>
              <a:tr h="520065">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栖霞</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l">
                        <a:buNone/>
                      </a:pPr>
                      <a:r>
                        <a:rPr lang="zh-CN" altLang="en-US" sz="1600">
                          <a:solidFill>
                            <a:schemeClr val="tx1"/>
                          </a:solidFill>
                          <a:effectLst>
                            <a:outerShdw blurRad="38100" dist="19050" dir="2700000" algn="tl" rotWithShape="0">
                              <a:schemeClr val="dk1">
                                <a:alpha val="40000"/>
                              </a:schemeClr>
                            </a:outerShdw>
                          </a:effectLst>
                        </a:rPr>
                        <a:t>南邮、南林、南农、南理工（</a:t>
                      </a:r>
                      <a:r>
                        <a:rPr lang="en-US" altLang="zh-CN" sz="1600">
                          <a:solidFill>
                            <a:schemeClr val="tx1"/>
                          </a:solidFill>
                          <a:effectLst>
                            <a:outerShdw blurRad="38100" dist="19050" dir="2700000" algn="tl" rotWithShape="0">
                              <a:schemeClr val="dk1">
                                <a:alpha val="40000"/>
                              </a:schemeClr>
                            </a:outerShdw>
                          </a:effectLst>
                        </a:rPr>
                        <a:t>5</a:t>
                      </a:r>
                      <a:r>
                        <a:rPr lang="zh-CN" altLang="en-US" sz="1600">
                          <a:solidFill>
                            <a:schemeClr val="tx1"/>
                          </a:solidFill>
                          <a:effectLst>
                            <a:outerShdw blurRad="38100" dist="19050" dir="2700000" algn="tl" rotWithShape="0">
                              <a:schemeClr val="dk1">
                                <a:alpha val="40000"/>
                              </a:schemeClr>
                            </a:outerShdw>
                          </a:effectLst>
                        </a:rPr>
                        <a:t>，工程造价）</a:t>
                      </a:r>
                      <a:endParaRPr lang="zh-CN" altLang="en-US" sz="1600">
                        <a:solidFill>
                          <a:schemeClr val="tx1"/>
                        </a:solidFill>
                        <a:effectLst>
                          <a:outerShdw blurRad="38100" dist="19050" dir="2700000" algn="tl" rotWithShape="0">
                            <a:schemeClr val="dk1">
                              <a:alpha val="40000"/>
                            </a:schemeClr>
                          </a:outerShdw>
                        </a:effectLst>
                      </a:endParaRPr>
                    </a:p>
                  </a:txBody>
                  <a:tcPr marL="0" marR="0" marT="0" marB="0" vert="horz" anchor="ctr" anchorCtr="0"/>
                </a:tc>
              </a:tr>
              <a:tr h="520700">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雨花台</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tc>
                <a:tc>
                  <a:txBody>
                    <a:bodyPr/>
                    <a:p>
                      <a:pPr marL="0" algn="l">
                        <a:buNone/>
                      </a:pPr>
                      <a:r>
                        <a:rPr lang="zh-CN" altLang="en-US" sz="1600">
                          <a:solidFill>
                            <a:schemeClr val="tx1"/>
                          </a:solidFill>
                          <a:effectLst>
                            <a:outerShdw blurRad="38100" dist="19050" dir="2700000" algn="tl" rotWithShape="0">
                              <a:schemeClr val="dk1">
                                <a:alpha val="40000"/>
                              </a:schemeClr>
                            </a:outerShdw>
                          </a:effectLst>
                        </a:rPr>
                        <a:t>三江、盐工、南审，南财（</a:t>
                      </a:r>
                      <a:r>
                        <a:rPr lang="en-US" altLang="zh-CN" sz="1600">
                          <a:solidFill>
                            <a:schemeClr val="tx1"/>
                          </a:solidFill>
                          <a:effectLst>
                            <a:outerShdw blurRad="38100" dist="19050" dir="2700000" algn="tl" rotWithShape="0">
                              <a:schemeClr val="dk1">
                                <a:alpha val="40000"/>
                              </a:schemeClr>
                            </a:outerShdw>
                          </a:effectLst>
                        </a:rPr>
                        <a:t>5</a:t>
                      </a:r>
                      <a:r>
                        <a:rPr lang="zh-CN" altLang="en-US" sz="1600">
                          <a:solidFill>
                            <a:schemeClr val="tx1"/>
                          </a:solidFill>
                          <a:effectLst>
                            <a:outerShdw blurRad="38100" dist="19050" dir="2700000" algn="tl" rotWithShape="0">
                              <a:schemeClr val="dk1">
                                <a:alpha val="40000"/>
                              </a:schemeClr>
                            </a:outerShdw>
                          </a:effectLst>
                        </a:rPr>
                        <a:t>）</a:t>
                      </a:r>
                      <a:endParaRPr lang="zh-CN" altLang="en-US" sz="1600">
                        <a:solidFill>
                          <a:schemeClr val="tx1"/>
                        </a:solidFill>
                        <a:effectLst>
                          <a:outerShdw blurRad="38100" dist="19050" dir="2700000" algn="tl" rotWithShape="0">
                            <a:schemeClr val="dk1">
                              <a:alpha val="40000"/>
                            </a:schemeClr>
                          </a:outerShdw>
                        </a:effectLst>
                      </a:endParaRPr>
                    </a:p>
                  </a:txBody>
                  <a:tcPr marL="0" marR="0" marT="0" marB="0" vert="horz" anchor="ctr" anchorCtr="0"/>
                </a:tc>
              </a:tr>
              <a:tr h="519430">
                <a:tc>
                  <a:txBody>
                    <a:bodyPr/>
                    <a:p>
                      <a:pPr marL="0" indent="0" algn="ctr">
                        <a:buNone/>
                      </a:pPr>
                      <a:r>
                        <a:rPr lang="zh-CN" altLang="en-US" sz="1600" u="none">
                          <a:solidFill>
                            <a:schemeClr val="tx1"/>
                          </a:solidFill>
                          <a:effectLst>
                            <a:outerShdw blurRad="38100" dist="19050" dir="2700000" algn="tl" rotWithShape="0">
                              <a:schemeClr val="dk1">
                                <a:alpha val="40000"/>
                              </a:schemeClr>
                            </a:outerShdw>
                          </a:effectLst>
                        </a:rPr>
                        <a:t>江宁</a:t>
                      </a:r>
                      <a:endParaRPr lang="zh-CN" altLang="en-US" sz="1600" u="none">
                        <a:solidFill>
                          <a:schemeClr val="tx1"/>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l">
                        <a:buNone/>
                      </a:pPr>
                      <a:r>
                        <a:rPr lang="zh-CN" altLang="en-US" sz="1600">
                          <a:solidFill>
                            <a:schemeClr val="tx1"/>
                          </a:solidFill>
                          <a:effectLst>
                            <a:outerShdw blurRad="38100" dist="19050" dir="2700000" algn="tl" rotWithShape="0">
                              <a:schemeClr val="dk1">
                                <a:alpha val="40000"/>
                              </a:schemeClr>
                            </a:outerShdw>
                          </a:effectLst>
                        </a:rPr>
                        <a:t>南工程、金科院、</a:t>
                      </a:r>
                      <a:r>
                        <a:rPr lang="zh-CN" altLang="en-US" sz="1600">
                          <a:solidFill>
                            <a:srgbClr val="FF0000"/>
                          </a:solidFill>
                          <a:effectLst>
                            <a:outerShdw blurRad="38100" dist="19050" dir="2700000" algn="tl" rotWithShape="0">
                              <a:schemeClr val="dk1">
                                <a:alpha val="40000"/>
                              </a:schemeClr>
                            </a:outerShdw>
                          </a:effectLst>
                        </a:rPr>
                        <a:t>南理工（</a:t>
                      </a:r>
                      <a:r>
                        <a:rPr lang="en-US" altLang="zh-CN" sz="1600">
                          <a:solidFill>
                            <a:srgbClr val="FF0000"/>
                          </a:solidFill>
                          <a:effectLst>
                            <a:outerShdw blurRad="38100" dist="19050" dir="2700000" algn="tl" rotWithShape="0">
                              <a:schemeClr val="dk1">
                                <a:alpha val="40000"/>
                              </a:schemeClr>
                            </a:outerShdw>
                          </a:effectLst>
                        </a:rPr>
                        <a:t>5)</a:t>
                      </a:r>
                      <a:endParaRPr lang="zh-CN" altLang="en-US" sz="1600">
                        <a:solidFill>
                          <a:srgbClr val="FF0000"/>
                        </a:solidFill>
                        <a:effectLst>
                          <a:outerShdw blurRad="38100" dist="19050" dir="2700000" algn="tl" rotWithShape="0">
                            <a:schemeClr val="dk1">
                              <a:alpha val="40000"/>
                            </a:schemeClr>
                          </a:outerShdw>
                        </a:effectLst>
                      </a:endParaRPr>
                    </a:p>
                  </a:txBody>
                  <a:tcPr marL="0" marR="0" marT="0" marB="0" vert="horz" anchor="ctr" anchorCtr="0"/>
                </a:tc>
              </a:tr>
              <a:tr h="520065">
                <a:tc>
                  <a:txBody>
                    <a:bodyPr/>
                    <a:p>
                      <a:pPr marL="0" indent="0" algn="ctr">
                        <a:buNone/>
                      </a:pPr>
                      <a:r>
                        <a:rPr lang="zh-CN" altLang="en-US" sz="1600" u="none">
                          <a:solidFill>
                            <a:srgbClr val="FF0000"/>
                          </a:solidFill>
                          <a:effectLst>
                            <a:outerShdw blurRad="38100" dist="19050" dir="2700000" algn="tl" rotWithShape="0">
                              <a:schemeClr val="dk1">
                                <a:alpha val="40000"/>
                              </a:schemeClr>
                            </a:outerShdw>
                          </a:effectLst>
                        </a:rPr>
                        <a:t>本校</a:t>
                      </a:r>
                      <a:endParaRPr lang="zh-CN" altLang="en-US" sz="1600" u="none">
                        <a:solidFill>
                          <a:srgbClr val="FF0000"/>
                        </a:solidFill>
                        <a:effectLst>
                          <a:outerShdw blurRad="38100" dist="19050" dir="2700000" algn="tl" rotWithShape="0">
                            <a:schemeClr val="dk1">
                              <a:alpha val="40000"/>
                            </a:schemeClr>
                          </a:outerShdw>
                        </a:effectLst>
                      </a:endParaRPr>
                    </a:p>
                  </a:txBody>
                  <a:tcPr marL="0" marR="0" marT="0" marB="0" vert="horz" anchor="ctr" anchorCtr="0"/>
                </a:tc>
                <a:tc>
                  <a:txBody>
                    <a:bodyPr/>
                    <a:p>
                      <a:pPr marL="0" indent="0" algn="l">
                        <a:buNone/>
                      </a:pPr>
                      <a:r>
                        <a:rPr lang="zh-CN" altLang="en-US" sz="1600">
                          <a:solidFill>
                            <a:srgbClr val="FF0000"/>
                          </a:solidFill>
                          <a:effectLst>
                            <a:outerShdw blurRad="38100" dist="19050" dir="2700000" algn="tl" rotWithShape="0">
                              <a:schemeClr val="dk1">
                                <a:alpha val="40000"/>
                              </a:schemeClr>
                            </a:outerShdw>
                          </a:effectLst>
                          <a:sym typeface="+mn-ea"/>
                        </a:rPr>
                        <a:t>二学历：南财、南审</a:t>
                      </a:r>
                      <a:endParaRPr lang="zh-CN" altLang="en-US" sz="1600" u="none">
                        <a:solidFill>
                          <a:srgbClr val="FF0000"/>
                        </a:solidFill>
                        <a:effectLst>
                          <a:outerShdw blurRad="38100" dist="19050" dir="2700000" algn="tl" rotWithShape="0">
                            <a:schemeClr val="dk1">
                              <a:alpha val="40000"/>
                            </a:schemeClr>
                          </a:outerShdw>
                        </a:effectLst>
                        <a:sym typeface="+mn-ea"/>
                      </a:endParaRPr>
                    </a:p>
                    <a:p>
                      <a:pPr marL="0" indent="0" algn="l">
                        <a:buNone/>
                      </a:pPr>
                      <a:r>
                        <a:rPr lang="zh-CN" altLang="en-US" sz="1600">
                          <a:solidFill>
                            <a:srgbClr val="FF0000"/>
                          </a:solidFill>
                          <a:effectLst>
                            <a:outerShdw blurRad="38100" dist="19050" dir="2700000" algn="tl" rotWithShape="0">
                              <a:schemeClr val="dk1">
                                <a:alpha val="40000"/>
                              </a:schemeClr>
                            </a:outerShdw>
                          </a:effectLst>
                        </a:rPr>
                        <a:t>特殊校考：南航、南林、南工程、南工大校考</a:t>
                      </a:r>
                      <a:endParaRPr lang="zh-CN" altLang="en-US" sz="1600">
                        <a:solidFill>
                          <a:srgbClr val="FF0000"/>
                        </a:solidFill>
                        <a:effectLst>
                          <a:outerShdw blurRad="38100" dist="19050" dir="2700000" algn="tl" rotWithShape="0">
                            <a:schemeClr val="dk1">
                              <a:alpha val="40000"/>
                            </a:schemeClr>
                          </a:outerShdw>
                        </a:effectLst>
                      </a:endParaRPr>
                    </a:p>
                  </a:txBody>
                  <a:tcPr marL="0" marR="0" marT="0" marB="0" vert="horz" anchor="ctr" anchorCtr="0"/>
                </a:tc>
              </a:tr>
            </a:tbl>
          </a:graphicData>
        </a:graphic>
      </p:graphicFrame>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8433" name="标题 13313"/>
          <p:cNvSpPr>
            <a:spLocks noGrp="1"/>
          </p:cNvSpPr>
          <p:nvPr>
            <p:ph type="title"/>
          </p:nvPr>
        </p:nvSpPr>
        <p:spPr>
          <a:xfrm>
            <a:off x="757555" y="224155"/>
            <a:ext cx="7737475" cy="1020445"/>
          </a:xfrm>
        </p:spPr>
        <p:txBody>
          <a:bodyPr anchor="ctr">
            <a:normAutofit/>
          </a:bodyPr>
          <a:p>
            <a:r>
              <a:rPr lang="zh-CN" altLang="en-US" dirty="0">
                <a:latin typeface="华文中宋" panose="02010600040101010101" pitchFamily="2" charset="-122"/>
                <a:ea typeface="华文中宋" panose="02010600040101010101" pitchFamily="2" charset="-122"/>
                <a:sym typeface="+mn-ea"/>
              </a:rPr>
              <a:t>考试安排情况</a:t>
            </a:r>
            <a:r>
              <a:rPr lang="en-US" altLang="zh-CN" b="0"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考点</a:t>
            </a:r>
            <a:endParaRPr lang="en-US" altLang="zh-CN" sz="2000" dirty="0">
              <a:latin typeface="华文中宋" panose="02010600040101010101" pitchFamily="2" charset="-122"/>
              <a:ea typeface="华文中宋" panose="02010600040101010101" pitchFamily="2" charset="-122"/>
            </a:endParaRPr>
          </a:p>
        </p:txBody>
      </p:sp>
      <p:pic>
        <p:nvPicPr>
          <p:cNvPr id="7" name="图片 6"/>
          <p:cNvPicPr>
            <a:picLocks noChangeAspect="1"/>
          </p:cNvPicPr>
          <p:nvPr/>
        </p:nvPicPr>
        <p:blipFill>
          <a:blip r:embed="rId1"/>
          <a:stretch>
            <a:fillRect/>
          </a:stretch>
        </p:blipFill>
        <p:spPr>
          <a:xfrm>
            <a:off x="921385" y="1405255"/>
            <a:ext cx="7573645" cy="3956685"/>
          </a:xfrm>
          <a:prstGeom prst="rect">
            <a:avLst/>
          </a:prstGeom>
        </p:spPr>
      </p:pic>
    </p:spTree>
    <p:custDataLst>
      <p:tags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7169"/>
          <p:cNvSpPr>
            <a:spLocks noGrp="1"/>
          </p:cNvSpPr>
          <p:nvPr>
            <p:ph type="title"/>
          </p:nvPr>
        </p:nvSpPr>
        <p:spPr/>
        <p:txBody>
          <a:bodyPr anchor="ctr"/>
          <a:p>
            <a:r>
              <a:rPr lang="zh-CN" altLang="en-US" dirty="0">
                <a:ea typeface="华文中宋" panose="02010600040101010101" pitchFamily="2" charset="-122"/>
              </a:rPr>
              <a:t>四</a:t>
            </a:r>
            <a:r>
              <a:rPr lang="en-US" altLang="zh-CN" dirty="0">
                <a:ea typeface="华文中宋" panose="02010600040101010101" pitchFamily="2" charset="-122"/>
              </a:rPr>
              <a:t>.</a:t>
            </a:r>
            <a:r>
              <a:rPr lang="zh-CN" altLang="en-US" dirty="0">
                <a:ea typeface="华文中宋" panose="02010600040101010101" pitchFamily="2" charset="-122"/>
              </a:rPr>
              <a:t>近期考试要求变化</a:t>
            </a:r>
            <a:endParaRPr lang="zh-CN" altLang="en-US" sz="2400" dirty="0">
              <a:solidFill>
                <a:srgbClr val="FF0000"/>
              </a:solidFill>
              <a:ea typeface="华文中宋" panose="02010600040101010101" pitchFamily="2" charset="-122"/>
              <a:sym typeface="Arial" panose="020B0604020202020204" charset="-116"/>
            </a:endParaRPr>
          </a:p>
        </p:txBody>
      </p:sp>
      <p:sp>
        <p:nvSpPr>
          <p:cNvPr id="21506" name="矩形 7409"/>
          <p:cNvSpPr/>
          <p:nvPr/>
        </p:nvSpPr>
        <p:spPr>
          <a:xfrm>
            <a:off x="628650" y="1007745"/>
            <a:ext cx="7599680" cy="5514340"/>
          </a:xfrm>
          <a:prstGeom prst="rect">
            <a:avLst/>
          </a:prstGeom>
          <a:solidFill>
            <a:schemeClr val="accent1">
              <a:alpha val="0"/>
            </a:schemeClr>
          </a:solidFill>
          <a:ln w="9525">
            <a:noFill/>
          </a:ln>
        </p:spPr>
        <p:txBody>
          <a:bodyPr wrap="square" anchor="t"/>
          <a:p>
            <a:pPr marL="533400" lvl="0" indent="-533400" eaLnBrk="0" hangingPunct="0">
              <a:lnSpc>
                <a:spcPct val="150000"/>
              </a:lnSpc>
              <a:spcBef>
                <a:spcPct val="20000"/>
              </a:spcBef>
            </a:pPr>
            <a:r>
              <a:rPr lang="en-US" sz="2200" dirty="0">
                <a:solidFill>
                  <a:schemeClr val="tx1"/>
                </a:solidFill>
                <a:latin typeface="幼圆" panose="02010509060101010101" pitchFamily="49" charset="-122"/>
                <a:ea typeface="幼圆" panose="02010509060101010101" pitchFamily="49" charset="-122"/>
              </a:rPr>
              <a:t>1.</a:t>
            </a:r>
            <a:r>
              <a:rPr lang="zh-CN" altLang="en-US" sz="2200" dirty="0">
                <a:solidFill>
                  <a:schemeClr val="tx1"/>
                </a:solidFill>
                <a:latin typeface="幼圆" panose="02010509060101010101" pitchFamily="49" charset="-122"/>
                <a:ea typeface="幼圆" panose="02010509060101010101" pitchFamily="49" charset="-122"/>
              </a:rPr>
              <a:t>考生参加考试要求按座位号与指定座位结合的方式，与</a:t>
            </a:r>
            <a:r>
              <a:rPr lang="en-US" altLang="zh-CN" sz="2200" dirty="0">
                <a:solidFill>
                  <a:schemeClr val="tx1"/>
                </a:solidFill>
                <a:latin typeface="幼圆" panose="02010509060101010101" pitchFamily="49" charset="-122"/>
                <a:ea typeface="幼圆" panose="02010509060101010101" pitchFamily="49" charset="-122"/>
              </a:rPr>
              <a:t>10</a:t>
            </a:r>
            <a:r>
              <a:rPr lang="zh-CN" altLang="en-US" sz="2200" dirty="0">
                <a:solidFill>
                  <a:schemeClr val="tx1"/>
                </a:solidFill>
                <a:latin typeface="幼圆" panose="02010509060101010101" pitchFamily="49" charset="-122"/>
                <a:ea typeface="幼圆" panose="02010509060101010101" pitchFamily="49" charset="-122"/>
              </a:rPr>
              <a:t>月份要求相同，请宣传到位，要按监考老师要求入座。</a:t>
            </a:r>
            <a:endParaRPr lang="zh-CN" altLang="en-US" sz="2200" dirty="0">
              <a:solidFill>
                <a:schemeClr val="tx1"/>
              </a:solidFill>
              <a:latin typeface="幼圆" panose="02010509060101010101" pitchFamily="49" charset="-122"/>
              <a:ea typeface="幼圆" panose="02010509060101010101" pitchFamily="49" charset="-122"/>
            </a:endParaRPr>
          </a:p>
          <a:p>
            <a:pPr marL="533400" lvl="0" indent="-533400" eaLnBrk="0" hangingPunct="0">
              <a:lnSpc>
                <a:spcPct val="150000"/>
              </a:lnSpc>
              <a:spcBef>
                <a:spcPct val="20000"/>
              </a:spcBef>
            </a:pPr>
            <a:r>
              <a:rPr lang="en-US" altLang="zh-CN" sz="2200" dirty="0">
                <a:solidFill>
                  <a:schemeClr val="tx1"/>
                </a:solidFill>
                <a:latin typeface="幼圆" panose="02010509060101010101" pitchFamily="49" charset="-122"/>
                <a:ea typeface="幼圆" panose="02010509060101010101" pitchFamily="49" charset="-122"/>
              </a:rPr>
              <a:t>2.</a:t>
            </a:r>
            <a:r>
              <a:rPr lang="zh-CN" altLang="en-US" sz="2200" dirty="0">
                <a:solidFill>
                  <a:schemeClr val="tx1"/>
                </a:solidFill>
                <a:latin typeface="幼圆" panose="02010509060101010101" pitchFamily="49" charset="-122"/>
                <a:ea typeface="幼圆" panose="02010509060101010101" pitchFamily="49" charset="-122"/>
              </a:rPr>
              <a:t>考试通知书</a:t>
            </a:r>
            <a:r>
              <a:rPr lang="zh-CN" altLang="en-US" sz="2200" dirty="0">
                <a:latin typeface="幼圆" panose="02010509060101010101" pitchFamily="49" charset="-122"/>
                <a:ea typeface="幼圆" panose="02010509060101010101" pitchFamily="49" charset="-122"/>
                <a:sym typeface="+mn-ea"/>
              </a:rPr>
              <a:t>在我办</a:t>
            </a:r>
            <a:r>
              <a:rPr lang="en-US" altLang="zh-CN" sz="2200" dirty="0">
                <a:latin typeface="幼圆" panose="02010509060101010101" pitchFamily="49" charset="-122"/>
                <a:ea typeface="幼圆" panose="02010509060101010101" pitchFamily="49" charset="-122"/>
                <a:sym typeface="+mn-ea"/>
              </a:rPr>
              <a:t>qq</a:t>
            </a:r>
            <a:r>
              <a:rPr lang="zh-CN" altLang="en-US" sz="2200" dirty="0">
                <a:latin typeface="幼圆" panose="02010509060101010101" pitchFamily="49" charset="-122"/>
                <a:ea typeface="幼圆" panose="02010509060101010101" pitchFamily="49" charset="-122"/>
                <a:sym typeface="+mn-ea"/>
              </a:rPr>
              <a:t>群中下载，</a:t>
            </a:r>
            <a:r>
              <a:rPr lang="zh-CN" altLang="en-US" sz="2200" dirty="0">
                <a:solidFill>
                  <a:schemeClr val="tx1"/>
                </a:solidFill>
                <a:latin typeface="幼圆" panose="02010509060101010101" pitchFamily="49" charset="-122"/>
                <a:ea typeface="幼圆" panose="02010509060101010101" pitchFamily="49" charset="-122"/>
              </a:rPr>
              <a:t>各校自行打印</a:t>
            </a:r>
            <a:endParaRPr lang="zh-CN" altLang="en-US" sz="2200" dirty="0">
              <a:solidFill>
                <a:schemeClr val="tx1"/>
              </a:solidFill>
              <a:latin typeface="幼圆" panose="02010509060101010101" pitchFamily="49" charset="-122"/>
              <a:ea typeface="幼圆" panose="02010509060101010101" pitchFamily="49" charset="-122"/>
            </a:endParaRPr>
          </a:p>
          <a:p>
            <a:pPr marL="263525" lvl="0" indent="-263525" eaLnBrk="0" hangingPunct="0">
              <a:lnSpc>
                <a:spcPct val="150000"/>
              </a:lnSpc>
              <a:spcBef>
                <a:spcPct val="20000"/>
              </a:spcBef>
            </a:pPr>
            <a:r>
              <a:rPr lang="en-US" altLang="zh-CN" sz="2200" dirty="0">
                <a:solidFill>
                  <a:schemeClr val="tx1"/>
                </a:solidFill>
                <a:latin typeface="幼圆" panose="02010509060101010101" pitchFamily="49" charset="-122"/>
                <a:ea typeface="幼圆" panose="02010509060101010101" pitchFamily="49" charset="-122"/>
              </a:rPr>
              <a:t>3.</a:t>
            </a:r>
            <a:r>
              <a:rPr lang="zh-CN" altLang="en-US" sz="2200" dirty="0">
                <a:solidFill>
                  <a:schemeClr val="tx1"/>
                </a:solidFill>
                <a:latin typeface="幼圆" panose="02010509060101010101" pitchFamily="49" charset="-122"/>
                <a:ea typeface="幼圆" panose="02010509060101010101" pitchFamily="49" charset="-122"/>
              </a:rPr>
              <a:t>笔迹采集填写完整，不能只抄写部分</a:t>
            </a:r>
            <a:r>
              <a:rPr lang="zh-CN" altLang="en-US" sz="2200" dirty="0">
                <a:latin typeface="幼圆" panose="02010509060101010101" pitchFamily="49" charset="-122"/>
                <a:ea typeface="幼圆" panose="02010509060101010101" pitchFamily="49" charset="-122"/>
                <a:sym typeface="+mn-ea"/>
              </a:rPr>
              <a:t>内容</a:t>
            </a:r>
            <a:r>
              <a:rPr lang="zh-CN" altLang="en-US" sz="2200" dirty="0">
                <a:solidFill>
                  <a:schemeClr val="tx1"/>
                </a:solidFill>
                <a:latin typeface="幼圆" panose="02010509060101010101" pitchFamily="49" charset="-122"/>
                <a:ea typeface="幼圆" panose="02010509060101010101" pitchFamily="49" charset="-122"/>
              </a:rPr>
              <a:t>，现场拒绝填写按违规处理，记入诚信档案。后期查出按零分处理，考试院准备报教育部记入诚信档案</a:t>
            </a:r>
            <a:endParaRPr lang="zh-CN" altLang="en-US" sz="2200" dirty="0">
              <a:solidFill>
                <a:schemeClr val="tx1"/>
              </a:solidFill>
              <a:latin typeface="幼圆" panose="02010509060101010101" pitchFamily="49" charset="-122"/>
              <a:ea typeface="幼圆" panose="02010509060101010101" pitchFamily="49" charset="-122"/>
            </a:endParaRPr>
          </a:p>
          <a:p>
            <a:pPr marL="263525" lvl="0" indent="-263525" eaLnBrk="0" hangingPunct="0">
              <a:lnSpc>
                <a:spcPct val="150000"/>
              </a:lnSpc>
              <a:spcBef>
                <a:spcPct val="20000"/>
              </a:spcBef>
            </a:pPr>
            <a:r>
              <a:rPr lang="en-US" altLang="zh-CN" sz="2200" dirty="0">
                <a:solidFill>
                  <a:schemeClr val="tx1"/>
                </a:solidFill>
                <a:latin typeface="幼圆" panose="02010509060101010101" pitchFamily="49" charset="-122"/>
                <a:ea typeface="幼圆" panose="02010509060101010101" pitchFamily="49" charset="-122"/>
              </a:rPr>
              <a:t>4</a:t>
            </a:r>
            <a:r>
              <a:rPr lang="zh-CN" altLang="en-US" sz="2200" dirty="0">
                <a:solidFill>
                  <a:schemeClr val="tx1"/>
                </a:solidFill>
                <a:latin typeface="幼圆" panose="02010509060101010101" pitchFamily="49" charset="-122"/>
                <a:ea typeface="幼圆" panose="02010509060101010101" pitchFamily="49" charset="-122"/>
              </a:rPr>
              <a:t>、本校考试：要求成立自考规定的考点领导小组及各职能组，分工明确、责任到人，试卷保密安全到位。</a:t>
            </a:r>
            <a:endParaRPr lang="zh-CN" altLang="en-US" sz="2200" dirty="0">
              <a:solidFill>
                <a:schemeClr val="tx1"/>
              </a:solidFill>
              <a:latin typeface="幼圆" panose="02010509060101010101" pitchFamily="49" charset="-122"/>
              <a:ea typeface="幼圆" panose="02010509060101010101" pitchFamily="49" charset="-122"/>
            </a:endParaRPr>
          </a:p>
          <a:p>
            <a:pPr marL="263525" lvl="0" indent="-263525" eaLnBrk="0" hangingPunct="0">
              <a:lnSpc>
                <a:spcPct val="150000"/>
              </a:lnSpc>
              <a:spcBef>
                <a:spcPct val="20000"/>
              </a:spcBef>
            </a:pPr>
            <a:r>
              <a:rPr lang="zh-CN" altLang="en-US" sz="2200" dirty="0">
                <a:latin typeface="幼圆" panose="02010509060101010101" pitchFamily="49" charset="-122"/>
                <a:ea typeface="幼圆" panose="02010509060101010101" pitchFamily="49" charset="-122"/>
                <a:sym typeface="+mn-ea"/>
              </a:rPr>
              <a:t>南财、南审二学历考试，要求参加栖霞、浦口统一布置的考务会</a:t>
            </a:r>
            <a:r>
              <a:rPr lang="zh-CN" altLang="en-US" sz="2200" dirty="0">
                <a:solidFill>
                  <a:schemeClr val="tx1"/>
                </a:solidFill>
                <a:latin typeface="幼圆" panose="02010509060101010101" pitchFamily="49" charset="-122"/>
                <a:ea typeface="幼圆" panose="02010509060101010101" pitchFamily="49" charset="-122"/>
              </a:rPr>
              <a:t>。</a:t>
            </a:r>
            <a:endParaRPr lang="zh-CN" altLang="en-US" sz="2200" dirty="0">
              <a:solidFill>
                <a:schemeClr val="tx1"/>
              </a:solidFill>
              <a:latin typeface="幼圆" panose="02010509060101010101" pitchFamily="49" charset="-122"/>
              <a:ea typeface="幼圆" panose="02010509060101010101" pitchFamily="49" charset="-122"/>
            </a:endParaRPr>
          </a:p>
          <a:p>
            <a:pPr marL="263525" lvl="0" indent="-263525" eaLnBrk="0" hangingPunct="0">
              <a:lnSpc>
                <a:spcPct val="150000"/>
              </a:lnSpc>
              <a:spcBef>
                <a:spcPct val="20000"/>
              </a:spcBef>
            </a:pPr>
            <a:endParaRPr lang="zh-CN" altLang="en-US" sz="2200" dirty="0">
              <a:solidFill>
                <a:schemeClr val="tx1"/>
              </a:solidFill>
              <a:latin typeface="幼圆" panose="02010509060101010101" pitchFamily="49" charset="-122"/>
              <a:ea typeface="幼圆" panose="02010509060101010101" pitchFamily="49" charset="-122"/>
            </a:endParaRPr>
          </a:p>
          <a:p>
            <a:pPr marL="263525" lvl="0" indent="-263525" eaLnBrk="0" hangingPunct="0">
              <a:lnSpc>
                <a:spcPct val="150000"/>
              </a:lnSpc>
              <a:spcBef>
                <a:spcPct val="20000"/>
              </a:spcBef>
            </a:pPr>
            <a:endParaRPr lang="en-US" altLang="zh-CN" sz="2200" dirty="0">
              <a:solidFill>
                <a:schemeClr val="tx1"/>
              </a:solidFill>
              <a:latin typeface="幼圆" panose="02010509060101010101" pitchFamily="49" charset="-122"/>
              <a:ea typeface="幼圆" panose="02010509060101010101" pitchFamily="49" charset="-122"/>
            </a:endParaRPr>
          </a:p>
          <a:p>
            <a:pPr marL="533400" lvl="0" indent="-533400" eaLnBrk="0" hangingPunct="0">
              <a:lnSpc>
                <a:spcPct val="90000"/>
              </a:lnSpc>
              <a:spcBef>
                <a:spcPct val="20000"/>
              </a:spcBef>
              <a:buFont typeface="Wingdings" panose="05000000000000000000" pitchFamily="2" charset="2"/>
              <a:buNone/>
            </a:pPr>
            <a:endParaRPr lang="zh-CN" altLang="en-US" sz="2200" dirty="0">
              <a:latin typeface="幼圆" panose="02010509060101010101" pitchFamily="49" charset="-122"/>
              <a:ea typeface="幼圆" panose="02010509060101010101" pitchFamily="49" charset="-122"/>
            </a:endParaRPr>
          </a:p>
        </p:txBody>
      </p:sp>
    </p:spTree>
    <p:custDataLst>
      <p:tags r:id="rId1"/>
    </p:custDataLst>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6725" y="214313"/>
            <a:ext cx="8215313" cy="795338"/>
          </a:xfrm>
          <a:ln>
            <a:miter/>
          </a:ln>
        </p:spPr>
        <p:txBody>
          <a:bodyPr anchor="ctr">
            <a:normAutofit/>
          </a:bodyPr>
          <a:p>
            <a:pPr algn="l" fontAlgn="auto"/>
            <a:r>
              <a:rPr lang="zh-CN" altLang="en-US" strike="noStrike" noProof="1" dirty="0">
                <a:latin typeface="华文中宋" panose="02010600040101010101" pitchFamily="2" charset="-122"/>
                <a:ea typeface="华文中宋" panose="02010600040101010101" pitchFamily="2" charset="-122"/>
                <a:sym typeface="+mn-ea"/>
              </a:rPr>
              <a:t>考生笔迹采集卡</a:t>
            </a:r>
            <a:endParaRPr lang="zh-CN" altLang="en-US" strike="noStrike" noProof="1" dirty="0">
              <a:latin typeface="华文中宋" panose="02010600040101010101" pitchFamily="2" charset="-122"/>
              <a:ea typeface="华文中宋" panose="02010600040101010101" pitchFamily="2" charset="-122"/>
            </a:endParaRPr>
          </a:p>
        </p:txBody>
      </p:sp>
      <p:pic>
        <p:nvPicPr>
          <p:cNvPr id="32770" name="图片 4"/>
          <p:cNvPicPr>
            <a:picLocks noChangeAspect="1"/>
          </p:cNvPicPr>
          <p:nvPr/>
        </p:nvPicPr>
        <p:blipFill>
          <a:blip r:embed="rId1"/>
          <a:stretch>
            <a:fillRect/>
          </a:stretch>
        </p:blipFill>
        <p:spPr>
          <a:xfrm>
            <a:off x="3917950" y="5080"/>
            <a:ext cx="5208588" cy="68468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7169"/>
          <p:cNvSpPr>
            <a:spLocks noGrp="1"/>
          </p:cNvSpPr>
          <p:nvPr>
            <p:ph type="title"/>
          </p:nvPr>
        </p:nvSpPr>
        <p:spPr/>
        <p:txBody>
          <a:bodyPr anchor="ctr"/>
          <a:p>
            <a:r>
              <a:rPr lang="zh-CN" altLang="en-US" dirty="0">
                <a:ea typeface="华文中宋" panose="02010600040101010101" pitchFamily="2" charset="-122"/>
              </a:rPr>
              <a:t>考务要求常态化管理</a:t>
            </a:r>
            <a:endParaRPr lang="zh-CN" altLang="en-US" sz="2400" dirty="0">
              <a:solidFill>
                <a:srgbClr val="FF0000"/>
              </a:solidFill>
              <a:ea typeface="华文中宋" panose="02010600040101010101" pitchFamily="2" charset="-122"/>
              <a:sym typeface="Arial" panose="020B0604020202020204" charset="-116"/>
            </a:endParaRPr>
          </a:p>
        </p:txBody>
      </p:sp>
      <p:sp>
        <p:nvSpPr>
          <p:cNvPr id="21506" name="矩形 7409"/>
          <p:cNvSpPr/>
          <p:nvPr/>
        </p:nvSpPr>
        <p:spPr>
          <a:xfrm>
            <a:off x="466725" y="1052830"/>
            <a:ext cx="7821930" cy="2201545"/>
          </a:xfrm>
          <a:prstGeom prst="rect">
            <a:avLst/>
          </a:prstGeom>
          <a:solidFill>
            <a:schemeClr val="accent1">
              <a:alpha val="0"/>
            </a:schemeClr>
          </a:solidFill>
          <a:ln w="9525">
            <a:noFill/>
          </a:ln>
        </p:spPr>
        <p:txBody>
          <a:bodyPr wrap="square" anchor="t"/>
          <a:p>
            <a:pPr marL="533400" lvl="0" indent="-533400" eaLnBrk="0" hangingPunct="0">
              <a:spcBef>
                <a:spcPct val="20000"/>
              </a:spcBef>
            </a:pPr>
            <a:r>
              <a:rPr lang="en-US" altLang="zh-CN" sz="2200" dirty="0">
                <a:solidFill>
                  <a:srgbClr val="FF3300"/>
                </a:solidFill>
                <a:latin typeface="幼圆" panose="02010509060101010101" pitchFamily="49" charset="-122"/>
                <a:ea typeface="幼圆" panose="02010509060101010101" pitchFamily="49" charset="-122"/>
              </a:rPr>
              <a:t>(</a:t>
            </a:r>
            <a:r>
              <a:rPr lang="zh-CN" altLang="en-US" sz="2200" dirty="0">
                <a:solidFill>
                  <a:srgbClr val="FF3300"/>
                </a:solidFill>
                <a:latin typeface="幼圆" panose="02010509060101010101" pitchFamily="49" charset="-122"/>
                <a:ea typeface="幼圆" panose="02010509060101010101" pitchFamily="49" charset="-122"/>
              </a:rPr>
              <a:t>一</a:t>
            </a:r>
            <a:r>
              <a:rPr lang="en-US" altLang="zh-CN" sz="2200" dirty="0">
                <a:solidFill>
                  <a:srgbClr val="FF3300"/>
                </a:solidFill>
                <a:latin typeface="幼圆" panose="02010509060101010101" pitchFamily="49" charset="-122"/>
                <a:ea typeface="幼圆" panose="02010509060101010101" pitchFamily="49" charset="-122"/>
              </a:rPr>
              <a:t>)</a:t>
            </a:r>
            <a:r>
              <a:rPr lang="zh-CN" altLang="en-US" sz="2200" dirty="0">
                <a:solidFill>
                  <a:srgbClr val="FF3300"/>
                </a:solidFill>
                <a:latin typeface="幼圆" panose="02010509060101010101" pitchFamily="49" charset="-122"/>
                <a:ea typeface="幼圆" panose="02010509060101010101" pitchFamily="49" charset="-122"/>
              </a:rPr>
              <a:t>考生教育 </a:t>
            </a:r>
            <a:endParaRPr lang="zh-CN" altLang="en-US" sz="2200" dirty="0">
              <a:solidFill>
                <a:srgbClr val="FF3300"/>
              </a:solidFill>
              <a:latin typeface="幼圆" panose="02010509060101010101" pitchFamily="49" charset="-122"/>
              <a:ea typeface="幼圆" panose="02010509060101010101" pitchFamily="49" charset="-122"/>
            </a:endParaRPr>
          </a:p>
          <a:p>
            <a:pPr marL="533400" lvl="0" indent="-533400" eaLnBrk="0" hangingPunct="0">
              <a:lnSpc>
                <a:spcPct val="90000"/>
              </a:lnSpc>
              <a:spcBef>
                <a:spcPct val="20000"/>
              </a:spcBef>
              <a:buFont typeface="Wingdings" panose="05000000000000000000" pitchFamily="2" charset="2"/>
              <a:buNone/>
            </a:pPr>
            <a:r>
              <a:rPr lang="zh-CN" altLang="en-US" sz="2200" dirty="0">
                <a:latin typeface="幼圆" panose="02010509060101010101" pitchFamily="49" charset="-122"/>
                <a:ea typeface="幼圆" panose="02010509060101010101" pitchFamily="49" charset="-122"/>
              </a:rPr>
              <a:t>1</a:t>
            </a:r>
            <a:r>
              <a:rPr lang="en-US" altLang="zh-CN" sz="2200" dirty="0">
                <a:latin typeface="幼圆" panose="02010509060101010101" pitchFamily="49" charset="-122"/>
                <a:ea typeface="幼圆" panose="02010509060101010101" pitchFamily="49" charset="-122"/>
              </a:rPr>
              <a:t>.</a:t>
            </a:r>
            <a:r>
              <a:rPr lang="zh-CN" altLang="en-US" sz="2200" dirty="0">
                <a:latin typeface="幼圆" panose="02010509060101010101" pitchFamily="49" charset="-122"/>
                <a:ea typeface="幼圆" panose="02010509060101010101" pitchFamily="49" charset="-122"/>
              </a:rPr>
              <a:t>宣传规定：通过发放考试通知书机会宣传考试诚信规定</a:t>
            </a:r>
            <a:endParaRPr lang="zh-CN" altLang="en-US" sz="2200" dirty="0">
              <a:latin typeface="幼圆" panose="02010509060101010101" pitchFamily="49" charset="-122"/>
              <a:ea typeface="幼圆" panose="02010509060101010101" pitchFamily="49" charset="-122"/>
            </a:endParaRPr>
          </a:p>
          <a:p>
            <a:pPr marL="533400" lvl="0" indent="-533400" eaLnBrk="0" hangingPunct="0">
              <a:lnSpc>
                <a:spcPct val="90000"/>
              </a:lnSpc>
              <a:spcBef>
                <a:spcPct val="20000"/>
              </a:spcBef>
              <a:buFont typeface="Wingdings" panose="05000000000000000000" pitchFamily="2" charset="2"/>
              <a:buNone/>
            </a:pPr>
            <a:r>
              <a:rPr lang="zh-CN" altLang="en-US" sz="2200" dirty="0">
                <a:latin typeface="幼圆" panose="02010509060101010101" pitchFamily="49" charset="-122"/>
                <a:ea typeface="幼圆" panose="02010509060101010101" pitchFamily="49" charset="-122"/>
              </a:rPr>
              <a:t>2</a:t>
            </a:r>
            <a:r>
              <a:rPr lang="en-US" altLang="zh-CN" sz="2200" dirty="0">
                <a:latin typeface="幼圆" panose="02010509060101010101" pitchFamily="49" charset="-122"/>
                <a:ea typeface="幼圆" panose="02010509060101010101" pitchFamily="49" charset="-122"/>
              </a:rPr>
              <a:t>.</a:t>
            </a:r>
            <a:r>
              <a:rPr lang="zh-CN" altLang="en-US" sz="2200" dirty="0">
                <a:latin typeface="幼圆" panose="02010509060101010101" pitchFamily="49" charset="-122"/>
                <a:ea typeface="幼圆" panose="02010509060101010101" pitchFamily="49" charset="-122"/>
              </a:rPr>
              <a:t>警示教育：公布违纪考生处理决定，对学生进行警示教育</a:t>
            </a:r>
            <a:endParaRPr lang="zh-CN" altLang="en-US" sz="2200" dirty="0">
              <a:latin typeface="幼圆" panose="02010509060101010101" pitchFamily="49" charset="-122"/>
              <a:ea typeface="幼圆" panose="02010509060101010101" pitchFamily="49" charset="-122"/>
            </a:endParaRPr>
          </a:p>
          <a:p>
            <a:pPr marL="533400" lvl="0" indent="-533400" eaLnBrk="0" hangingPunct="0">
              <a:lnSpc>
                <a:spcPct val="90000"/>
              </a:lnSpc>
              <a:spcBef>
                <a:spcPct val="20000"/>
              </a:spcBef>
              <a:buFont typeface="Wingdings" panose="05000000000000000000" pitchFamily="2" charset="2"/>
              <a:buNone/>
            </a:pPr>
            <a:r>
              <a:rPr lang="zh-CN" altLang="en-US" sz="2200" dirty="0">
                <a:latin typeface="幼圆" panose="02010509060101010101" pitchFamily="49" charset="-122"/>
                <a:ea typeface="幼圆" panose="02010509060101010101" pitchFamily="49" charset="-122"/>
              </a:rPr>
              <a:t>3</a:t>
            </a:r>
            <a:r>
              <a:rPr lang="en-US" altLang="zh-CN" sz="2200" dirty="0">
                <a:latin typeface="幼圆" panose="02010509060101010101" pitchFamily="49" charset="-122"/>
                <a:ea typeface="幼圆" panose="02010509060101010101" pitchFamily="49" charset="-122"/>
              </a:rPr>
              <a:t>.</a:t>
            </a:r>
            <a:r>
              <a:rPr lang="zh-CN" altLang="en-US" sz="2200" dirty="0">
                <a:latin typeface="幼圆" panose="02010509060101010101" pitchFamily="49" charset="-122"/>
                <a:ea typeface="幼圆" panose="02010509060101010101" pitchFamily="49" charset="-122"/>
              </a:rPr>
              <a:t>纪律教育：按要求只带笔及必要的文具，服从考试管理，采用正常的方式途径反映问题。</a:t>
            </a:r>
            <a:endParaRPr lang="zh-CN" altLang="en-US" sz="2200" dirty="0">
              <a:latin typeface="幼圆" panose="02010509060101010101" pitchFamily="49" charset="-122"/>
              <a:ea typeface="幼圆" panose="02010509060101010101" pitchFamily="49" charset="-122"/>
            </a:endParaRPr>
          </a:p>
          <a:p>
            <a:pPr marL="533400" lvl="0" indent="-533400" eaLnBrk="0" hangingPunct="0">
              <a:lnSpc>
                <a:spcPct val="90000"/>
              </a:lnSpc>
              <a:spcBef>
                <a:spcPct val="20000"/>
              </a:spcBef>
              <a:buFont typeface="Wingdings" panose="05000000000000000000" pitchFamily="2" charset="2"/>
              <a:buNone/>
            </a:pPr>
            <a:r>
              <a:rPr lang="zh-CN" altLang="en-US" sz="2200" dirty="0">
                <a:latin typeface="幼圆" panose="02010509060101010101" pitchFamily="49" charset="-122"/>
                <a:ea typeface="幼圆" panose="02010509060101010101" pitchFamily="49" charset="-122"/>
              </a:rPr>
              <a:t>4</a:t>
            </a:r>
            <a:r>
              <a:rPr lang="en-US" altLang="zh-CN" sz="2200" dirty="0">
                <a:latin typeface="幼圆" panose="02010509060101010101" pitchFamily="49" charset="-122"/>
                <a:ea typeface="幼圆" panose="02010509060101010101" pitchFamily="49" charset="-122"/>
              </a:rPr>
              <a:t>.</a:t>
            </a:r>
            <a:r>
              <a:rPr lang="zh-CN" altLang="en-US" sz="2200" dirty="0">
                <a:latin typeface="幼圆" panose="02010509060101010101" pitchFamily="49" charset="-122"/>
                <a:ea typeface="幼圆" panose="02010509060101010101" pitchFamily="49" charset="-122"/>
              </a:rPr>
              <a:t>刑法修正案(九)</a:t>
            </a:r>
            <a:endParaRPr lang="zh-CN" altLang="en-US" sz="2200" dirty="0">
              <a:latin typeface="幼圆" panose="02010509060101010101" pitchFamily="49" charset="-122"/>
              <a:ea typeface="幼圆" panose="02010509060101010101" pitchFamily="49" charset="-122"/>
            </a:endParaRPr>
          </a:p>
        </p:txBody>
      </p:sp>
      <p:sp>
        <p:nvSpPr>
          <p:cNvPr id="21507" name="矩形 7410"/>
          <p:cNvSpPr/>
          <p:nvPr/>
        </p:nvSpPr>
        <p:spPr>
          <a:xfrm>
            <a:off x="466725" y="3508375"/>
            <a:ext cx="7821930" cy="2510155"/>
          </a:xfrm>
          <a:prstGeom prst="rect">
            <a:avLst/>
          </a:prstGeom>
          <a:solidFill>
            <a:schemeClr val="accent1">
              <a:alpha val="0"/>
            </a:schemeClr>
          </a:solidFill>
          <a:ln w="9525">
            <a:noFill/>
          </a:ln>
        </p:spPr>
        <p:txBody>
          <a:bodyPr wrap="square" anchor="t"/>
          <a:p>
            <a:pPr marL="533400" lvl="0" indent="-533400" eaLnBrk="0" hangingPunct="0">
              <a:spcBef>
                <a:spcPct val="20000"/>
              </a:spcBef>
            </a:pPr>
            <a:r>
              <a:rPr lang="en-US" altLang="zh-CN" sz="2200" dirty="0">
                <a:solidFill>
                  <a:srgbClr val="FF3300"/>
                </a:solidFill>
                <a:latin typeface="幼圆" panose="02010509060101010101" pitchFamily="49" charset="-122"/>
                <a:ea typeface="幼圆" panose="02010509060101010101" pitchFamily="49" charset="-122"/>
              </a:rPr>
              <a:t>(</a:t>
            </a:r>
            <a:r>
              <a:rPr lang="zh-CN" altLang="en-US" sz="2200" dirty="0">
                <a:solidFill>
                  <a:srgbClr val="FF3300"/>
                </a:solidFill>
                <a:latin typeface="幼圆" panose="02010509060101010101" pitchFamily="49" charset="-122"/>
                <a:ea typeface="幼圆" panose="02010509060101010101" pitchFamily="49" charset="-122"/>
              </a:rPr>
              <a:t>二</a:t>
            </a:r>
            <a:r>
              <a:rPr lang="en-US" altLang="zh-CN" sz="2200" dirty="0">
                <a:solidFill>
                  <a:srgbClr val="FF3300"/>
                </a:solidFill>
                <a:latin typeface="幼圆" panose="02010509060101010101" pitchFamily="49" charset="-122"/>
                <a:ea typeface="幼圆" panose="02010509060101010101" pitchFamily="49" charset="-122"/>
              </a:rPr>
              <a:t>)</a:t>
            </a:r>
            <a:r>
              <a:rPr lang="zh-CN" altLang="en-US" sz="2200" dirty="0">
                <a:solidFill>
                  <a:srgbClr val="FF3300"/>
                </a:solidFill>
                <a:latin typeface="幼圆" panose="02010509060101010101" pitchFamily="49" charset="-122"/>
                <a:ea typeface="幼圆" panose="02010509060101010101" pitchFamily="49" charset="-122"/>
              </a:rPr>
              <a:t>送考安排</a:t>
            </a:r>
            <a:endParaRPr lang="zh-CN" altLang="en-US" sz="2200" dirty="0">
              <a:solidFill>
                <a:srgbClr val="FF3300"/>
              </a:solidFill>
              <a:latin typeface="幼圆" panose="02010509060101010101" pitchFamily="49" charset="-122"/>
              <a:ea typeface="幼圆" panose="02010509060101010101" pitchFamily="49" charset="-122"/>
            </a:endParaRPr>
          </a:p>
          <a:p>
            <a:pPr marL="533400" lvl="0" indent="-533400" eaLnBrk="0" hangingPunct="0">
              <a:lnSpc>
                <a:spcPct val="80000"/>
              </a:lnSpc>
              <a:spcBef>
                <a:spcPct val="20000"/>
              </a:spcBef>
              <a:buFont typeface="Wingdings" panose="05000000000000000000" pitchFamily="2" charset="2"/>
              <a:buNone/>
            </a:pPr>
            <a:r>
              <a:rPr lang="zh-CN" altLang="en-US" sz="2200" dirty="0">
                <a:latin typeface="幼圆" panose="02010509060101010101" pitchFamily="49" charset="-122"/>
                <a:ea typeface="幼圆" panose="02010509060101010101" pitchFamily="49" charset="-122"/>
              </a:rPr>
              <a:t>1</a:t>
            </a:r>
            <a:r>
              <a:rPr lang="en-US" altLang="zh-CN" sz="2200" dirty="0">
                <a:latin typeface="幼圆" panose="02010509060101010101" pitchFamily="49" charset="-122"/>
                <a:ea typeface="幼圆" panose="02010509060101010101" pitchFamily="49" charset="-122"/>
                <a:sym typeface="+mn-ea"/>
              </a:rPr>
              <a:t>.</a:t>
            </a:r>
            <a:r>
              <a:rPr lang="zh-CN" altLang="en-US" sz="2200" dirty="0">
                <a:latin typeface="幼圆" panose="02010509060101010101" pitchFamily="49" charset="-122"/>
                <a:ea typeface="幼圆" panose="02010509060101010101" pitchFamily="49" charset="-122"/>
              </a:rPr>
              <a:t>做好班主任、辅导员培训与指导。 </a:t>
            </a:r>
            <a:endParaRPr lang="zh-CN" altLang="en-US" sz="2200" dirty="0">
              <a:latin typeface="幼圆" panose="02010509060101010101" pitchFamily="49" charset="-122"/>
              <a:ea typeface="幼圆" panose="02010509060101010101" pitchFamily="49" charset="-122"/>
            </a:endParaRPr>
          </a:p>
          <a:p>
            <a:pPr marL="533400" lvl="0" indent="-533400" eaLnBrk="0" hangingPunct="0">
              <a:lnSpc>
                <a:spcPct val="80000"/>
              </a:lnSpc>
              <a:spcBef>
                <a:spcPct val="20000"/>
              </a:spcBef>
              <a:buFont typeface="Wingdings" panose="05000000000000000000" pitchFamily="2" charset="2"/>
              <a:buNone/>
            </a:pPr>
            <a:r>
              <a:rPr lang="en-US" altLang="zh-CN" sz="2200" b="1" dirty="0">
                <a:latin typeface="幼圆" panose="02010509060101010101" pitchFamily="49" charset="-122"/>
                <a:ea typeface="幼圆" panose="02010509060101010101" pitchFamily="49" charset="-122"/>
                <a:sym typeface="+mn-ea"/>
              </a:rPr>
              <a:t>	</a:t>
            </a:r>
            <a:r>
              <a:rPr lang="zh-CN" altLang="en-US" sz="2200" b="1" dirty="0">
                <a:latin typeface="幼圆" panose="02010509060101010101" pitchFamily="49" charset="-122"/>
                <a:ea typeface="幼圆" panose="02010509060101010101" pitchFamily="49" charset="-122"/>
                <a:sym typeface="+mn-ea"/>
              </a:rPr>
              <a:t>不安排送考高校必须确保有关人员手机通讯通畅</a:t>
            </a:r>
            <a:endParaRPr lang="zh-CN" altLang="en-US" sz="2200" b="1" dirty="0">
              <a:latin typeface="幼圆" panose="02010509060101010101" pitchFamily="49" charset="-122"/>
              <a:ea typeface="幼圆" panose="02010509060101010101" pitchFamily="49" charset="-122"/>
            </a:endParaRPr>
          </a:p>
          <a:p>
            <a:pPr marL="533400" lvl="0" indent="-533400" eaLnBrk="0" hangingPunct="0">
              <a:lnSpc>
                <a:spcPct val="80000"/>
              </a:lnSpc>
              <a:spcBef>
                <a:spcPct val="20000"/>
              </a:spcBef>
              <a:buFont typeface="Wingdings" panose="05000000000000000000" pitchFamily="2" charset="2"/>
              <a:buNone/>
            </a:pPr>
            <a:r>
              <a:rPr lang="en-US" altLang="zh-CN" sz="2200" dirty="0">
                <a:latin typeface="幼圆" panose="02010509060101010101" pitchFamily="49" charset="-122"/>
                <a:ea typeface="幼圆" panose="02010509060101010101" pitchFamily="49" charset="-122"/>
              </a:rPr>
              <a:t>	</a:t>
            </a:r>
            <a:r>
              <a:rPr lang="zh-CN" altLang="en-US" sz="2200" dirty="0">
                <a:latin typeface="幼圆" panose="02010509060101010101" pitchFamily="49" charset="-122"/>
                <a:ea typeface="幼圆" panose="02010509060101010101" pitchFamily="49" charset="-122"/>
              </a:rPr>
              <a:t>送考人员业务熟悉，思想过硬，有情况能即时向校自考办汇报。</a:t>
            </a:r>
            <a:endParaRPr lang="zh-CN" altLang="en-US" sz="2200" b="1" dirty="0">
              <a:latin typeface="幼圆" panose="02010509060101010101" pitchFamily="49" charset="-122"/>
              <a:ea typeface="幼圆" panose="02010509060101010101" pitchFamily="49" charset="-122"/>
            </a:endParaRPr>
          </a:p>
          <a:p>
            <a:pPr marL="533400" lvl="0" indent="-533400" eaLnBrk="0" hangingPunct="0">
              <a:lnSpc>
                <a:spcPct val="80000"/>
              </a:lnSpc>
              <a:spcBef>
                <a:spcPct val="20000"/>
              </a:spcBef>
              <a:buFont typeface="Wingdings" panose="05000000000000000000" pitchFamily="2" charset="2"/>
              <a:buNone/>
            </a:pPr>
            <a:r>
              <a:rPr lang="zh-CN" altLang="en-US" sz="2200" dirty="0">
                <a:latin typeface="幼圆" panose="02010509060101010101" pitchFamily="49" charset="-122"/>
                <a:ea typeface="幼圆" panose="02010509060101010101" pitchFamily="49" charset="-122"/>
              </a:rPr>
              <a:t>2</a:t>
            </a:r>
            <a:r>
              <a:rPr lang="en-US" altLang="zh-CN" sz="2200" dirty="0">
                <a:latin typeface="幼圆" panose="02010509060101010101" pitchFamily="49" charset="-122"/>
                <a:ea typeface="幼圆" panose="02010509060101010101" pitchFamily="49" charset="-122"/>
                <a:sym typeface="+mn-ea"/>
              </a:rPr>
              <a:t>.</a:t>
            </a:r>
            <a:r>
              <a:rPr lang="zh-CN" altLang="en-US" sz="2200" dirty="0">
                <a:latin typeface="幼圆" panose="02010509060101010101" pitchFamily="49" charset="-122"/>
                <a:ea typeface="幼圆" panose="02010509060101010101" pitchFamily="49" charset="-122"/>
              </a:rPr>
              <a:t>协助考办做好考生的教育、</a:t>
            </a:r>
            <a:r>
              <a:rPr lang="zh-CN" altLang="en-US" sz="2200" dirty="0">
                <a:latin typeface="幼圆" panose="02010509060101010101" pitchFamily="49" charset="-122"/>
                <a:ea typeface="幼圆" panose="02010509060101010101" pitchFamily="49" charset="-122"/>
                <a:sym typeface="+mn-ea"/>
              </a:rPr>
              <a:t>沟通及</a:t>
            </a:r>
            <a:r>
              <a:rPr lang="zh-CN" altLang="en-US" sz="2200" dirty="0">
                <a:latin typeface="幼圆" panose="02010509060101010101" pitchFamily="49" charset="-122"/>
                <a:ea typeface="幼圆" panose="02010509060101010101" pitchFamily="49" charset="-122"/>
              </a:rPr>
              <a:t>协调工作。</a:t>
            </a:r>
            <a:endParaRPr lang="zh-CN" altLang="en-US" sz="2200" dirty="0">
              <a:latin typeface="幼圆" panose="02010509060101010101" pitchFamily="49" charset="-122"/>
              <a:ea typeface="幼圆" panose="02010509060101010101" pitchFamily="49" charset="-122"/>
            </a:endParaRPr>
          </a:p>
          <a:p>
            <a:pPr marL="533400" lvl="0" indent="-533400" eaLnBrk="0" hangingPunct="0">
              <a:lnSpc>
                <a:spcPct val="80000"/>
              </a:lnSpc>
              <a:spcBef>
                <a:spcPct val="20000"/>
              </a:spcBef>
              <a:buFont typeface="Wingdings" panose="05000000000000000000" pitchFamily="2" charset="2"/>
              <a:buNone/>
            </a:pPr>
            <a:r>
              <a:rPr lang="zh-CN" altLang="en-US" sz="2200" dirty="0">
                <a:latin typeface="幼圆" panose="02010509060101010101" pitchFamily="49" charset="-122"/>
                <a:ea typeface="幼圆" panose="02010509060101010101" pitchFamily="49" charset="-122"/>
              </a:rPr>
              <a:t>3</a:t>
            </a:r>
            <a:r>
              <a:rPr lang="en-US" altLang="zh-CN" sz="2200" dirty="0">
                <a:latin typeface="幼圆" panose="02010509060101010101" pitchFamily="49" charset="-122"/>
                <a:ea typeface="幼圆" panose="02010509060101010101" pitchFamily="49" charset="-122"/>
                <a:sym typeface="+mn-ea"/>
              </a:rPr>
              <a:t>.</a:t>
            </a:r>
            <a:r>
              <a:rPr lang="zh-CN" altLang="en-US" sz="2200" dirty="0">
                <a:latin typeface="幼圆" panose="02010509060101010101" pitchFamily="49" charset="-122"/>
                <a:ea typeface="幼圆" panose="02010509060101010101" pitchFamily="49" charset="-122"/>
              </a:rPr>
              <a:t>异常情况实事求是向校自考办汇报，不可以</a:t>
            </a:r>
            <a:r>
              <a:rPr lang="zh-CN" altLang="en-US" sz="2200" dirty="0">
                <a:latin typeface="幼圆" panose="02010509060101010101" pitchFamily="49" charset="-122"/>
                <a:ea typeface="幼圆" panose="02010509060101010101" pitchFamily="49" charset="-122"/>
                <a:sym typeface="+mn-ea"/>
              </a:rPr>
              <a:t>激化</a:t>
            </a:r>
            <a:r>
              <a:rPr lang="zh-CN" altLang="en-US" sz="2200" dirty="0">
                <a:latin typeface="幼圆" panose="02010509060101010101" pitchFamily="49" charset="-122"/>
                <a:ea typeface="幼圆" panose="02010509060101010101" pitchFamily="49" charset="-122"/>
              </a:rPr>
              <a:t>矛盾</a:t>
            </a:r>
            <a:endParaRPr lang="zh-CN" altLang="en-US" sz="2200" dirty="0">
              <a:latin typeface="幼圆" panose="02010509060101010101" pitchFamily="49" charset="-122"/>
              <a:ea typeface="幼圆" panose="02010509060101010101" pitchFamily="49" charset="-122"/>
            </a:endParaRPr>
          </a:p>
        </p:txBody>
      </p:sp>
    </p:spTree>
    <p:custDataLst>
      <p:tags r:id="rId1"/>
    </p:custDataLst>
  </p:cSld>
  <p:clrMapOvr>
    <a:masterClrMapping/>
  </p:clrMapOvr>
  <p:transition>
    <p:split/>
  </p:transition>
</p:sld>
</file>

<file path=ppt/tags/tag1.xml><?xml version="1.0" encoding="utf-8"?>
<p:tagLst xmlns:p="http://schemas.openxmlformats.org/presentationml/2006/main">
  <p:tag name="MH" val="20151210172630"/>
  <p:tag name="MH_LIBRARY" val="GRAPHIC"/>
  <p:tag name="MH_ORDER" val="Chevron 47"/>
</p:tagLst>
</file>

<file path=ppt/tags/tag10.xml><?xml version="1.0" encoding="utf-8"?>
<p:tagLst xmlns:p="http://schemas.openxmlformats.org/presentationml/2006/main">
  <p:tag name="KSO_WM_TEMPLATE_CATEGORY" val="custom"/>
  <p:tag name="KSO_WM_TEMPLATE_INDEX" val="260"/>
</p:tagLst>
</file>

<file path=ppt/tags/tag11.xml><?xml version="1.0" encoding="utf-8"?>
<p:tagLst xmlns:p="http://schemas.openxmlformats.org/presentationml/2006/main">
  <p:tag name="KSO_WM_TAG_VERSION" val="1.0"/>
  <p:tag name="KSO_WM_BEAUTIFY_FLAG" val="#wm#"/>
  <p:tag name="KSO_WM_UNIT_TYPE" val="i"/>
  <p:tag name="KSO_WM_UNIT_ID" val="custom260_2*i*2"/>
  <p:tag name="KSO_WM_TEMPLATE_CATEGORY" val="custom"/>
  <p:tag name="KSO_WM_TEMPLATE_INDEX" val="260"/>
  <p:tag name="KSO_WM_UNIT_INDEX" val="2"/>
</p:tagLst>
</file>

<file path=ppt/tags/tag12.xml><?xml version="1.0" encoding="utf-8"?>
<p:tagLst xmlns:p="http://schemas.openxmlformats.org/presentationml/2006/main">
  <p:tag name="KSO_WM_TAG_VERSION" val="1.0"/>
  <p:tag name="KSO_WM_BEAUTIFY_FLAG" val="#wm#"/>
  <p:tag name="KSO_WM_TEMPLATE_CATEGORY" val="custom"/>
  <p:tag name="KSO_WM_TEMPLATE_INDEX" val="260"/>
  <p:tag name="KSO_WM_UNIT_TYPE" val="f"/>
  <p:tag name="KSO_WM_UNIT_INDEX" val="1"/>
  <p:tag name="KSO_WM_UNIT_ID" val="custom484_2*f*1"/>
  <p:tag name="KSO_WM_UNIT_CLEAR" val="1"/>
  <p:tag name="KSO_WM_UNIT_LAYERLEVEL" val="1"/>
  <p:tag name="KSO_WM_UNIT_VALUE" val="230"/>
  <p:tag name="KSO_WM_UNIT_HIGHLIGHT" val="0"/>
  <p:tag name="KSO_WM_UNIT_COMPATIBLE" val="0"/>
  <p:tag name="KSO_WM_UNIT_PRESET_TEXT_INDEX" val="5"/>
  <p:tag name="KSO_WM_UNIT_PRESET_TEXT_LEN" val="232"/>
</p:tagLst>
</file>

<file path=ppt/tags/tag13.xml><?xml version="1.0" encoding="utf-8"?>
<p:tagLst xmlns:p="http://schemas.openxmlformats.org/presentationml/2006/main">
  <p:tag name="KSO_WM_TAG_VERSION" val="1.0"/>
  <p:tag name="KSO_WM_BEAUTIFY_FLAG" val="#wm#"/>
  <p:tag name="KSO_WM_TEMPLATE_CATEGORY" val="custom"/>
  <p:tag name="KSO_WM_TEMPLATE_INDEX" val="260"/>
  <p:tag name="KSO_WM_UNIT_TYPE" val="a"/>
  <p:tag name="KSO_WM_UNIT_INDEX" val="1"/>
  <p:tag name="KSO_WM_UNIT_ID" val="custom484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EMPLATE_CATEGORY" val="custom"/>
  <p:tag name="KSO_WM_TEMPLATE_INDEX" val="260"/>
  <p:tag name="KSO_WM_TAG_VERSION" val="1.0"/>
  <p:tag name="KSO_WM_SLIDE_ID" val="custom260_2"/>
  <p:tag name="KSO_WM_SLIDE_INDEX" val="2"/>
  <p:tag name="KSO_WM_SLIDE_ITEM_CNT" val="1"/>
  <p:tag name="KSO_WM_SLIDE_LAYOUT" val="a_f"/>
  <p:tag name="KSO_WM_SLIDE_LAYOUT_CNT" val="1_1"/>
  <p:tag name="KSO_WM_SLIDE_TYPE" val="text"/>
  <p:tag name="KSO_WM_BEAUTIFY_FLAG" val="#wm#"/>
  <p:tag name="KSO_WM_SLIDE_POSITION" val="102*125"/>
  <p:tag name="KSO_WM_SLIDE_SIZE" val="569*368"/>
</p:tagLst>
</file>

<file path=ppt/tags/tag15.xml><?xml version="1.0" encoding="utf-8"?>
<p:tagLst xmlns:p="http://schemas.openxmlformats.org/presentationml/2006/main">
  <p:tag name="KSO_WM_TEMPLATE_CATEGORY" val="custom"/>
  <p:tag name="KSO_WM_TEMPLATE_INDEX" val="260"/>
</p:tagLst>
</file>

<file path=ppt/tags/tag16.xml><?xml version="1.0" encoding="utf-8"?>
<p:tagLst xmlns:p="http://schemas.openxmlformats.org/presentationml/2006/main">
  <p:tag name="KSO_WM_TAG_VERSION" val="1.0"/>
  <p:tag name="KSO_WM_BEAUTIFY_FLAG" val="#wm#"/>
  <p:tag name="KSO_WM_UNIT_TYPE" val="i"/>
  <p:tag name="KSO_WM_UNIT_ID" val="custom260_2*i*2"/>
  <p:tag name="KSO_WM_TEMPLATE_CATEGORY" val="custom"/>
  <p:tag name="KSO_WM_TEMPLATE_INDEX" val="260"/>
  <p:tag name="KSO_WM_UNIT_INDEX" val="2"/>
</p:tagLst>
</file>

<file path=ppt/tags/tag17.xml><?xml version="1.0" encoding="utf-8"?>
<p:tagLst xmlns:p="http://schemas.openxmlformats.org/presentationml/2006/main">
  <p:tag name="KSO_WM_TAG_VERSION" val="1.0"/>
  <p:tag name="KSO_WM_BEAUTIFY_FLAG" val="#wm#"/>
  <p:tag name="KSO_WM_TEMPLATE_CATEGORY" val="custom"/>
  <p:tag name="KSO_WM_TEMPLATE_INDEX" val="260"/>
  <p:tag name="KSO_WM_UNIT_TYPE" val="f"/>
  <p:tag name="KSO_WM_UNIT_INDEX" val="1"/>
  <p:tag name="KSO_WM_UNIT_ID" val="custom484_2*f*1"/>
  <p:tag name="KSO_WM_UNIT_CLEAR" val="1"/>
  <p:tag name="KSO_WM_UNIT_LAYERLEVEL" val="1"/>
  <p:tag name="KSO_WM_UNIT_VALUE" val="230"/>
  <p:tag name="KSO_WM_UNIT_HIGHLIGHT" val="0"/>
  <p:tag name="KSO_WM_UNIT_COMPATIBLE" val="0"/>
  <p:tag name="KSO_WM_UNIT_PRESET_TEXT_INDEX" val="5"/>
  <p:tag name="KSO_WM_UNIT_PRESET_TEXT_LEN" val="232"/>
</p:tagLst>
</file>

<file path=ppt/tags/tag18.xml><?xml version="1.0" encoding="utf-8"?>
<p:tagLst xmlns:p="http://schemas.openxmlformats.org/presentationml/2006/main">
  <p:tag name="KSO_WM_TAG_VERSION" val="1.0"/>
  <p:tag name="KSO_WM_BEAUTIFY_FLAG" val="#wm#"/>
  <p:tag name="KSO_WM_TEMPLATE_CATEGORY" val="custom"/>
  <p:tag name="KSO_WM_TEMPLATE_INDEX" val="260"/>
  <p:tag name="KSO_WM_UNIT_TYPE" val="a"/>
  <p:tag name="KSO_WM_UNIT_INDEX" val="1"/>
  <p:tag name="KSO_WM_UNIT_ID" val="custom484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TEMPLATE_CATEGORY" val="custom"/>
  <p:tag name="KSO_WM_TEMPLATE_INDEX" val="260"/>
  <p:tag name="KSO_WM_TAG_VERSION" val="1.0"/>
  <p:tag name="KSO_WM_SLIDE_ID" val="custom260_2"/>
  <p:tag name="KSO_WM_SLIDE_INDEX" val="2"/>
  <p:tag name="KSO_WM_SLIDE_ITEM_CNT" val="1"/>
  <p:tag name="KSO_WM_SLIDE_LAYOUT" val="a_f"/>
  <p:tag name="KSO_WM_SLIDE_LAYOUT_CNT" val="1_1"/>
  <p:tag name="KSO_WM_SLIDE_TYPE" val="text"/>
  <p:tag name="KSO_WM_BEAUTIFY_FLAG" val="#wm#"/>
  <p:tag name="KSO_WM_SLIDE_POSITION" val="102*125"/>
  <p:tag name="KSO_WM_SLIDE_SIZE" val="569*368"/>
</p:tagLst>
</file>

<file path=ppt/tags/tag2.xml><?xml version="1.0" encoding="utf-8"?>
<p:tagLst xmlns:p="http://schemas.openxmlformats.org/presentationml/2006/main">
  <p:tag name="MH" val="20151210174046"/>
  <p:tag name="MH_LIBRARY" val="GRAPHIC"/>
  <p:tag name="MH_ORDER" val="Oval 2"/>
</p:tagLst>
</file>

<file path=ppt/tags/tag20.xml><?xml version="1.0" encoding="utf-8"?>
<p:tagLst xmlns:p="http://schemas.openxmlformats.org/presentationml/2006/main">
  <p:tag name="KSO_WM_TEMPLATE_CATEGORY" val="custom"/>
  <p:tag name="KSO_WM_TEMPLATE_INDEX" val="260"/>
</p:tagLst>
</file>

<file path=ppt/tags/tag21.xml><?xml version="1.0" encoding="utf-8"?>
<p:tagLst xmlns:p="http://schemas.openxmlformats.org/presentationml/2006/main">
  <p:tag name="KSO_WM_TEMPLATE_CATEGORY" val="custom"/>
  <p:tag name="KSO_WM_TEMPLATE_INDEX" val="260"/>
</p:tagLst>
</file>

<file path=ppt/tags/tag22.xml><?xml version="1.0" encoding="utf-8"?>
<p:tagLst xmlns:p="http://schemas.openxmlformats.org/presentationml/2006/main">
  <p:tag name="KSO_WM_TEMPLATE_CATEGORY" val="custom"/>
  <p:tag name="KSO_WM_TEMPLATE_INDEX" val="260"/>
</p:tagLst>
</file>

<file path=ppt/tags/tag23.xml><?xml version="1.0" encoding="utf-8"?>
<p:tagLst xmlns:p="http://schemas.openxmlformats.org/presentationml/2006/main">
  <p:tag name="KSO_WM_TEMPLATE_CATEGORY" val="custom"/>
  <p:tag name="KSO_WM_TEMPLATE_INDEX" val="260"/>
</p:tagLst>
</file>

<file path=ppt/tags/tag24.xml><?xml version="1.0" encoding="utf-8"?>
<p:tagLst xmlns:p="http://schemas.openxmlformats.org/presentationml/2006/main">
  <p:tag name="KSO_WM_TAG_VERSION" val="1.0"/>
  <p:tag name="KSO_WM_BEAUTIFY_FLAG" val="#wm#"/>
  <p:tag name="KSO_WM_UNIT_TYPE" val="i"/>
  <p:tag name="KSO_WM_UNIT_ID" val="custom260_2*i*2"/>
  <p:tag name="KSO_WM_TEMPLATE_CATEGORY" val="custom"/>
  <p:tag name="KSO_WM_TEMPLATE_INDEX" val="260"/>
  <p:tag name="KSO_WM_UNIT_INDEX" val="2"/>
</p:tagLst>
</file>

<file path=ppt/tags/tag25.xml><?xml version="1.0" encoding="utf-8"?>
<p:tagLst xmlns:p="http://schemas.openxmlformats.org/presentationml/2006/main">
  <p:tag name="KSO_WM_TAG_VERSION" val="1.0"/>
  <p:tag name="KSO_WM_BEAUTIFY_FLAG" val="#wm#"/>
  <p:tag name="KSO_WM_TEMPLATE_CATEGORY" val="custom"/>
  <p:tag name="KSO_WM_TEMPLATE_INDEX" val="260"/>
  <p:tag name="KSO_WM_UNIT_TYPE" val="f"/>
  <p:tag name="KSO_WM_UNIT_INDEX" val="1"/>
  <p:tag name="KSO_WM_UNIT_ID" val="custom484_2*f*1"/>
  <p:tag name="KSO_WM_UNIT_CLEAR" val="1"/>
  <p:tag name="KSO_WM_UNIT_LAYERLEVEL" val="1"/>
  <p:tag name="KSO_WM_UNIT_VALUE" val="230"/>
  <p:tag name="KSO_WM_UNIT_HIGHLIGHT" val="0"/>
  <p:tag name="KSO_WM_UNIT_COMPATIBLE" val="0"/>
  <p:tag name="KSO_WM_UNIT_PRESET_TEXT_INDEX" val="5"/>
  <p:tag name="KSO_WM_UNIT_PRESET_TEXT_LEN" val="232"/>
</p:tagLst>
</file>

<file path=ppt/tags/tag26.xml><?xml version="1.0" encoding="utf-8"?>
<p:tagLst xmlns:p="http://schemas.openxmlformats.org/presentationml/2006/main">
  <p:tag name="KSO_WM_TAG_VERSION" val="1.0"/>
  <p:tag name="KSO_WM_BEAUTIFY_FLAG" val="#wm#"/>
  <p:tag name="KSO_WM_TEMPLATE_CATEGORY" val="custom"/>
  <p:tag name="KSO_WM_TEMPLATE_INDEX" val="260"/>
  <p:tag name="KSO_WM_UNIT_TYPE" val="a"/>
  <p:tag name="KSO_WM_UNIT_INDEX" val="1"/>
  <p:tag name="KSO_WM_UNIT_ID" val="custom484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27.xml><?xml version="1.0" encoding="utf-8"?>
<p:tagLst xmlns:p="http://schemas.openxmlformats.org/presentationml/2006/main">
  <p:tag name="KSO_WM_TEMPLATE_CATEGORY" val="custom"/>
  <p:tag name="KSO_WM_TEMPLATE_INDEX" val="260"/>
  <p:tag name="KSO_WM_TAG_VERSION" val="1.0"/>
  <p:tag name="KSO_WM_SLIDE_ID" val="custom260_2"/>
  <p:tag name="KSO_WM_SLIDE_INDEX" val="2"/>
  <p:tag name="KSO_WM_SLIDE_ITEM_CNT" val="1"/>
  <p:tag name="KSO_WM_SLIDE_LAYOUT" val="a_f"/>
  <p:tag name="KSO_WM_SLIDE_LAYOUT_CNT" val="1_1"/>
  <p:tag name="KSO_WM_SLIDE_TYPE" val="text"/>
  <p:tag name="KSO_WM_BEAUTIFY_FLAG" val="#wm#"/>
  <p:tag name="KSO_WM_SLIDE_POSITION" val="102*125"/>
  <p:tag name="KSO_WM_SLIDE_SIZE" val="569*368"/>
</p:tagLst>
</file>

<file path=ppt/tags/tag28.xml><?xml version="1.0" encoding="utf-8"?>
<p:tagLst xmlns:p="http://schemas.openxmlformats.org/presentationml/2006/main">
  <p:tag name="KSO_WM_TEMPLATE_CATEGORY" val="custom"/>
  <p:tag name="KSO_WM_TEMPLATE_INDEX" val="260"/>
</p:tagLst>
</file>

<file path=ppt/tags/tag29.xml><?xml version="1.0" encoding="utf-8"?>
<p:tagLst xmlns:p="http://schemas.openxmlformats.org/presentationml/2006/main">
  <p:tag name="KSO_WM_TAG_VERSION" val="1.0"/>
  <p:tag name="KSO_WM_BEAUTIFY_FLAG" val="#wm#"/>
  <p:tag name="KSO_WM_UNIT_TYPE" val="i"/>
  <p:tag name="KSO_WM_UNIT_ID" val="custom260_2*i*2"/>
  <p:tag name="KSO_WM_TEMPLATE_CATEGORY" val="custom"/>
  <p:tag name="KSO_WM_TEMPLATE_INDEX" val="260"/>
  <p:tag name="KSO_WM_UNIT_INDEX" val="2"/>
</p:tagLst>
</file>

<file path=ppt/tags/tag3.xml><?xml version="1.0" encoding="utf-8"?>
<p:tagLst xmlns:p="http://schemas.openxmlformats.org/presentationml/2006/main">
  <p:tag name="MH" val="20151210174046"/>
  <p:tag name="MH_LIBRARY" val="GRAPHIC"/>
  <p:tag name="MH_ORDER" val="Oval 4"/>
</p:tagLst>
</file>

<file path=ppt/tags/tag30.xml><?xml version="1.0" encoding="utf-8"?>
<p:tagLst xmlns:p="http://schemas.openxmlformats.org/presentationml/2006/main">
  <p:tag name="KSO_WM_TAG_VERSION" val="1.0"/>
  <p:tag name="KSO_WM_BEAUTIFY_FLAG" val="#wm#"/>
  <p:tag name="KSO_WM_TEMPLATE_CATEGORY" val="custom"/>
  <p:tag name="KSO_WM_TEMPLATE_INDEX" val="260"/>
  <p:tag name="KSO_WM_UNIT_TYPE" val="f"/>
  <p:tag name="KSO_WM_UNIT_INDEX" val="1"/>
  <p:tag name="KSO_WM_UNIT_ID" val="custom484_2*f*1"/>
  <p:tag name="KSO_WM_UNIT_CLEAR" val="1"/>
  <p:tag name="KSO_WM_UNIT_LAYERLEVEL" val="1"/>
  <p:tag name="KSO_WM_UNIT_VALUE" val="230"/>
  <p:tag name="KSO_WM_UNIT_HIGHLIGHT" val="0"/>
  <p:tag name="KSO_WM_UNIT_COMPATIBLE" val="0"/>
  <p:tag name="KSO_WM_UNIT_PRESET_TEXT_INDEX" val="5"/>
  <p:tag name="KSO_WM_UNIT_PRESET_TEXT_LEN" val="232"/>
</p:tagLst>
</file>

<file path=ppt/tags/tag31.xml><?xml version="1.0" encoding="utf-8"?>
<p:tagLst xmlns:p="http://schemas.openxmlformats.org/presentationml/2006/main">
  <p:tag name="KSO_WM_TAG_VERSION" val="1.0"/>
  <p:tag name="KSO_WM_BEAUTIFY_FLAG" val="#wm#"/>
  <p:tag name="KSO_WM_TEMPLATE_CATEGORY" val="custom"/>
  <p:tag name="KSO_WM_TEMPLATE_INDEX" val="260"/>
  <p:tag name="KSO_WM_UNIT_TYPE" val="a"/>
  <p:tag name="KSO_WM_UNIT_INDEX" val="1"/>
  <p:tag name="KSO_WM_UNIT_ID" val="custom484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p="http://schemas.openxmlformats.org/presentationml/2006/main">
  <p:tag name="KSO_WM_TEMPLATE_CATEGORY" val="custom"/>
  <p:tag name="KSO_WM_TEMPLATE_INDEX" val="260"/>
  <p:tag name="KSO_WM_TAG_VERSION" val="1.0"/>
  <p:tag name="KSO_WM_SLIDE_ID" val="custom260_2"/>
  <p:tag name="KSO_WM_SLIDE_INDEX" val="2"/>
  <p:tag name="KSO_WM_SLIDE_ITEM_CNT" val="1"/>
  <p:tag name="KSO_WM_SLIDE_LAYOUT" val="a_f"/>
  <p:tag name="KSO_WM_SLIDE_LAYOUT_CNT" val="1_1"/>
  <p:tag name="KSO_WM_SLIDE_TYPE" val="text"/>
  <p:tag name="KSO_WM_BEAUTIFY_FLAG" val="#wm#"/>
  <p:tag name="KSO_WM_SLIDE_POSITION" val="102*125"/>
  <p:tag name="KSO_WM_SLIDE_SIZE" val="569*368"/>
</p:tagLst>
</file>

<file path=ppt/tags/tag33.xml><?xml version="1.0" encoding="utf-8"?>
<p:tagLst xmlns:p="http://schemas.openxmlformats.org/presentationml/2006/main">
  <p:tag name="KSO_WM_TAG_VERSION" val="1.0"/>
  <p:tag name="KSO_WM_BEAUTIFY_FLAG" val="#wm#"/>
  <p:tag name="KSO_WM_UNIT_TYPE" val="i"/>
  <p:tag name="KSO_WM_UNIT_ID" val="custom260_2*i*2"/>
  <p:tag name="KSO_WM_TEMPLATE_CATEGORY" val="custom"/>
  <p:tag name="KSO_WM_TEMPLATE_INDEX" val="260"/>
  <p:tag name="KSO_WM_UNIT_INDEX" val="2"/>
</p:tagLst>
</file>

<file path=ppt/tags/tag34.xml><?xml version="1.0" encoding="utf-8"?>
<p:tagLst xmlns:p="http://schemas.openxmlformats.org/presentationml/2006/main">
  <p:tag name="KSO_WM_TAG_VERSION" val="1.0"/>
  <p:tag name="KSO_WM_BEAUTIFY_FLAG" val="#wm#"/>
  <p:tag name="KSO_WM_TEMPLATE_CATEGORY" val="custom"/>
  <p:tag name="KSO_WM_TEMPLATE_INDEX" val="260"/>
  <p:tag name="KSO_WM_UNIT_TYPE" val="f"/>
  <p:tag name="KSO_WM_UNIT_INDEX" val="1"/>
  <p:tag name="KSO_WM_UNIT_ID" val="custom484_2*f*1"/>
  <p:tag name="KSO_WM_UNIT_CLEAR" val="1"/>
  <p:tag name="KSO_WM_UNIT_LAYERLEVEL" val="1"/>
  <p:tag name="KSO_WM_UNIT_VALUE" val="230"/>
  <p:tag name="KSO_WM_UNIT_HIGHLIGHT" val="0"/>
  <p:tag name="KSO_WM_UNIT_COMPATIBLE" val="0"/>
  <p:tag name="KSO_WM_UNIT_PRESET_TEXT_INDEX" val="5"/>
  <p:tag name="KSO_WM_UNIT_PRESET_TEXT_LEN" val="232"/>
</p:tagLst>
</file>

<file path=ppt/tags/tag35.xml><?xml version="1.0" encoding="utf-8"?>
<p:tagLst xmlns:p="http://schemas.openxmlformats.org/presentationml/2006/main">
  <p:tag name="KSO_WM_TAG_VERSION" val="1.0"/>
  <p:tag name="KSO_WM_BEAUTIFY_FLAG" val="#wm#"/>
  <p:tag name="KSO_WM_TEMPLATE_CATEGORY" val="custom"/>
  <p:tag name="KSO_WM_TEMPLATE_INDEX" val="260"/>
  <p:tag name="KSO_WM_UNIT_TYPE" val="a"/>
  <p:tag name="KSO_WM_UNIT_INDEX" val="1"/>
  <p:tag name="KSO_WM_UNIT_ID" val="custom484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36.xml><?xml version="1.0" encoding="utf-8"?>
<p:tagLst xmlns:p="http://schemas.openxmlformats.org/presentationml/2006/main">
  <p:tag name="KSO_WM_TEMPLATE_CATEGORY" val="custom"/>
  <p:tag name="KSO_WM_TEMPLATE_INDEX" val="260"/>
  <p:tag name="KSO_WM_TAG_VERSION" val="1.0"/>
  <p:tag name="KSO_WM_SLIDE_ID" val="custom260_2"/>
  <p:tag name="KSO_WM_SLIDE_INDEX" val="2"/>
  <p:tag name="KSO_WM_SLIDE_ITEM_CNT" val="1"/>
  <p:tag name="KSO_WM_SLIDE_LAYOUT" val="a_f"/>
  <p:tag name="KSO_WM_SLIDE_LAYOUT_CNT" val="1_1"/>
  <p:tag name="KSO_WM_SLIDE_TYPE" val="text"/>
  <p:tag name="KSO_WM_BEAUTIFY_FLAG" val="#wm#"/>
  <p:tag name="KSO_WM_SLIDE_POSITION" val="102*125"/>
  <p:tag name="KSO_WM_SLIDE_SIZE" val="569*368"/>
</p:tagLst>
</file>

<file path=ppt/tags/tag37.xml><?xml version="1.0" encoding="utf-8"?>
<p:tagLst xmlns:p="http://schemas.openxmlformats.org/presentationml/2006/main">
  <p:tag name="KSO_WM_TAG_VERSION" val="1.0"/>
  <p:tag name="KSO_WM_BEAUTIFY_FLAG" val="#wm#"/>
  <p:tag name="KSO_WM_UNIT_TYPE" val="i"/>
  <p:tag name="KSO_WM_UNIT_ID" val="custom260_2*i*2"/>
  <p:tag name="KSO_WM_TEMPLATE_CATEGORY" val="custom"/>
  <p:tag name="KSO_WM_TEMPLATE_INDEX" val="260"/>
  <p:tag name="KSO_WM_UNIT_INDEX" val="2"/>
</p:tagLst>
</file>

<file path=ppt/tags/tag38.xml><?xml version="1.0" encoding="utf-8"?>
<p:tagLst xmlns:p="http://schemas.openxmlformats.org/presentationml/2006/main">
  <p:tag name="KSO_WM_TAG_VERSION" val="1.0"/>
  <p:tag name="KSO_WM_BEAUTIFY_FLAG" val="#wm#"/>
  <p:tag name="KSO_WM_TEMPLATE_CATEGORY" val="custom"/>
  <p:tag name="KSO_WM_TEMPLATE_INDEX" val="260"/>
  <p:tag name="KSO_WM_UNIT_TYPE" val="f"/>
  <p:tag name="KSO_WM_UNIT_INDEX" val="1"/>
  <p:tag name="KSO_WM_UNIT_ID" val="custom484_2*f*1"/>
  <p:tag name="KSO_WM_UNIT_CLEAR" val="1"/>
  <p:tag name="KSO_WM_UNIT_LAYERLEVEL" val="1"/>
  <p:tag name="KSO_WM_UNIT_VALUE" val="230"/>
  <p:tag name="KSO_WM_UNIT_HIGHLIGHT" val="0"/>
  <p:tag name="KSO_WM_UNIT_COMPATIBLE" val="0"/>
  <p:tag name="KSO_WM_UNIT_PRESET_TEXT_INDEX" val="5"/>
  <p:tag name="KSO_WM_UNIT_PRESET_TEXT_LEN" val="232"/>
</p:tagLst>
</file>

<file path=ppt/tags/tag39.xml><?xml version="1.0" encoding="utf-8"?>
<p:tagLst xmlns:p="http://schemas.openxmlformats.org/presentationml/2006/main">
  <p:tag name="KSO_WM_TAG_VERSION" val="1.0"/>
  <p:tag name="KSO_WM_BEAUTIFY_FLAG" val="#wm#"/>
  <p:tag name="KSO_WM_TEMPLATE_CATEGORY" val="custom"/>
  <p:tag name="KSO_WM_TEMPLATE_INDEX" val="260"/>
  <p:tag name="KSO_WM_UNIT_TYPE" val="a"/>
  <p:tag name="KSO_WM_UNIT_INDEX" val="1"/>
  <p:tag name="KSO_WM_UNIT_ID" val="custom484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MH" val="20151210174046"/>
  <p:tag name="MH_LIBRARY" val="GRAPHIC"/>
  <p:tag name="MH_ORDER" val="Oval 5"/>
</p:tagLst>
</file>

<file path=ppt/tags/tag40.xml><?xml version="1.0" encoding="utf-8"?>
<p:tagLst xmlns:p="http://schemas.openxmlformats.org/presentationml/2006/main">
  <p:tag name="KSO_WM_TEMPLATE_CATEGORY" val="custom"/>
  <p:tag name="KSO_WM_TEMPLATE_INDEX" val="260"/>
  <p:tag name="KSO_WM_TAG_VERSION" val="1.0"/>
  <p:tag name="KSO_WM_SLIDE_ID" val="custom260_2"/>
  <p:tag name="KSO_WM_SLIDE_INDEX" val="2"/>
  <p:tag name="KSO_WM_SLIDE_ITEM_CNT" val="1"/>
  <p:tag name="KSO_WM_SLIDE_LAYOUT" val="a_f"/>
  <p:tag name="KSO_WM_SLIDE_LAYOUT_CNT" val="1_1"/>
  <p:tag name="KSO_WM_SLIDE_TYPE" val="text"/>
  <p:tag name="KSO_WM_BEAUTIFY_FLAG" val="#wm#"/>
  <p:tag name="KSO_WM_SLIDE_POSITION" val="102*125"/>
  <p:tag name="KSO_WM_SLIDE_SIZE" val="569*368"/>
</p:tagLst>
</file>

<file path=ppt/tags/tag41.xml><?xml version="1.0" encoding="utf-8"?>
<p:tagLst xmlns:p="http://schemas.openxmlformats.org/presentationml/2006/main">
  <p:tag name="KSO_WM_TEMPLATE_CATEGORY" val="custom"/>
  <p:tag name="KSO_WM_TEMPLATE_INDEX" val="260"/>
</p:tagLst>
</file>

<file path=ppt/tags/tag42.xml><?xml version="1.0" encoding="utf-8"?>
<p:tagLst xmlns:p="http://schemas.openxmlformats.org/presentationml/2006/main">
  <p:tag name="KSO_WM_TAG_VERSION" val="1.0"/>
  <p:tag name="KSO_WM_BEAUTIFY_FLAG" val="#wm#"/>
  <p:tag name="KSO_WM_UNIT_TYPE" val="i"/>
  <p:tag name="KSO_WM_UNIT_ID" val="custom260_2*i*2"/>
  <p:tag name="KSO_WM_TEMPLATE_CATEGORY" val="custom"/>
  <p:tag name="KSO_WM_TEMPLATE_INDEX" val="260"/>
  <p:tag name="KSO_WM_UNIT_INDEX" val="2"/>
</p:tagLst>
</file>

<file path=ppt/tags/tag43.xml><?xml version="1.0" encoding="utf-8"?>
<p:tagLst xmlns:p="http://schemas.openxmlformats.org/presentationml/2006/main">
  <p:tag name="KSO_WM_TAG_VERSION" val="1.0"/>
  <p:tag name="KSO_WM_BEAUTIFY_FLAG" val="#wm#"/>
  <p:tag name="KSO_WM_TEMPLATE_CATEGORY" val="custom"/>
  <p:tag name="KSO_WM_TEMPLATE_INDEX" val="260"/>
  <p:tag name="KSO_WM_UNIT_TYPE" val="f"/>
  <p:tag name="KSO_WM_UNIT_INDEX" val="1"/>
  <p:tag name="KSO_WM_UNIT_ID" val="custom484_2*f*1"/>
  <p:tag name="KSO_WM_UNIT_CLEAR" val="1"/>
  <p:tag name="KSO_WM_UNIT_LAYERLEVEL" val="1"/>
  <p:tag name="KSO_WM_UNIT_VALUE" val="230"/>
  <p:tag name="KSO_WM_UNIT_HIGHLIGHT" val="0"/>
  <p:tag name="KSO_WM_UNIT_COMPATIBLE" val="0"/>
  <p:tag name="KSO_WM_UNIT_PRESET_TEXT_INDEX" val="5"/>
  <p:tag name="KSO_WM_UNIT_PRESET_TEXT_LEN" val="232"/>
</p:tagLst>
</file>

<file path=ppt/tags/tag44.xml><?xml version="1.0" encoding="utf-8"?>
<p:tagLst xmlns:p="http://schemas.openxmlformats.org/presentationml/2006/main">
  <p:tag name="KSO_WM_TAG_VERSION" val="1.0"/>
  <p:tag name="KSO_WM_BEAUTIFY_FLAG" val="#wm#"/>
  <p:tag name="KSO_WM_TEMPLATE_CATEGORY" val="custom"/>
  <p:tag name="KSO_WM_TEMPLATE_INDEX" val="260"/>
  <p:tag name="KSO_WM_UNIT_TYPE" val="a"/>
  <p:tag name="KSO_WM_UNIT_INDEX" val="1"/>
  <p:tag name="KSO_WM_UNIT_ID" val="custom484_2*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45.xml><?xml version="1.0" encoding="utf-8"?>
<p:tagLst xmlns:p="http://schemas.openxmlformats.org/presentationml/2006/main">
  <p:tag name="KSO_WM_TEMPLATE_CATEGORY" val="custom"/>
  <p:tag name="KSO_WM_TEMPLATE_INDEX" val="260"/>
  <p:tag name="KSO_WM_TAG_VERSION" val="1.0"/>
  <p:tag name="KSO_WM_SLIDE_ID" val="custom260_2"/>
  <p:tag name="KSO_WM_SLIDE_INDEX" val="2"/>
  <p:tag name="KSO_WM_SLIDE_ITEM_CNT" val="1"/>
  <p:tag name="KSO_WM_SLIDE_LAYOUT" val="a_f"/>
  <p:tag name="KSO_WM_SLIDE_LAYOUT_CNT" val="1_1"/>
  <p:tag name="KSO_WM_SLIDE_TYPE" val="text"/>
  <p:tag name="KSO_WM_BEAUTIFY_FLAG" val="#wm#"/>
  <p:tag name="KSO_WM_SLIDE_POSITION" val="102*125"/>
  <p:tag name="KSO_WM_SLIDE_SIZE" val="569*368"/>
</p:tagLst>
</file>

<file path=ppt/tags/tag5.xml><?xml version="1.0" encoding="utf-8"?>
<p:tagLst xmlns:p="http://schemas.openxmlformats.org/presentationml/2006/main">
  <p:tag name="MH" val="20151210174046"/>
  <p:tag name="MH_LIBRARY" val="GRAPHIC"/>
  <p:tag name="MH_ORDER" val="Oval 6"/>
</p:tagLst>
</file>

<file path=ppt/tags/tag6.xml><?xml version="1.0" encoding="utf-8"?>
<p:tagLst xmlns:p="http://schemas.openxmlformats.org/presentationml/2006/main">
  <p:tag name="MH" val="20151210174046"/>
  <p:tag name="MH_LIBRARY" val="GRAPHIC"/>
  <p:tag name="MH_ORDER" val="Oval 7"/>
</p:tagLst>
</file>

<file path=ppt/tags/tag7.xml><?xml version="1.0" encoding="utf-8"?>
<p:tagLst xmlns:p="http://schemas.openxmlformats.org/presentationml/2006/main">
  <p:tag name="MH" val="20151210174046"/>
  <p:tag name="MH_LIBRARY" val="GRAPHIC"/>
  <p:tag name="MH_ORDER" val="Oval 3"/>
</p:tagLst>
</file>

<file path=ppt/tags/tag8.xml><?xml version="1.0" encoding="utf-8"?>
<p:tagLst xmlns:p="http://schemas.openxmlformats.org/presentationml/2006/main">
  <p:tag name="KSO_WM_TAG_VERSION" val="1.0"/>
  <p:tag name="KSO_WM_TEMPLATE_CATEGORY" val="custom"/>
  <p:tag name="KSO_WM_TEMPLATE_INDEX" val="260"/>
</p:tagLst>
</file>

<file path=ppt/tags/tag9.xml><?xml version="1.0" encoding="utf-8"?>
<p:tagLst xmlns:p="http://schemas.openxmlformats.org/presentationml/2006/main">
  <p:tag name="KSO_WM_TAG_VERSION" val="1.0"/>
  <p:tag name="KSO_WM_TEMPLATE_CATEGORY" val="custom"/>
  <p:tag name="KSO_WM_TEMPLATE_INDEX" val="260"/>
</p:tagLst>
</file>

<file path=ppt/theme/theme1.xml><?xml version="1.0" encoding="utf-8"?>
<a:theme xmlns:a="http://schemas.openxmlformats.org/drawingml/2006/main" name="2_Office 主题">
  <a:themeElements>
    <a:clrScheme name="自定义 224">
      <a:dk1>
        <a:sysClr val="windowText" lastClr="000000"/>
      </a:dk1>
      <a:lt1>
        <a:sysClr val="window" lastClr="FFFFFF"/>
      </a:lt1>
      <a:dk2>
        <a:srgbClr val="44546A"/>
      </a:dk2>
      <a:lt2>
        <a:srgbClr val="E7E6E6"/>
      </a:lt2>
      <a:accent1>
        <a:srgbClr val="9BC032"/>
      </a:accent1>
      <a:accent2>
        <a:srgbClr val="FFC000"/>
      </a:accent2>
      <a:accent3>
        <a:srgbClr val="00B0F0"/>
      </a:accent3>
      <a:accent4>
        <a:srgbClr val="CDA599"/>
      </a:accent4>
      <a:accent5>
        <a:srgbClr val="4472C4"/>
      </a:accent5>
      <a:accent6>
        <a:srgbClr val="70AD47"/>
      </a:accent6>
      <a:hlink>
        <a:srgbClr val="0563C1"/>
      </a:hlink>
      <a:folHlink>
        <a:srgbClr val="954F72"/>
      </a:folHlink>
    </a:clrScheme>
    <a:fontScheme name="自定义 64">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2483</Words>
  <Application>WPS 演示</Application>
  <PresentationFormat>在屏幕上显示</PresentationFormat>
  <Paragraphs>212</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Arial</vt:lpstr>
      <vt:lpstr>微软雅黑</vt:lpstr>
      <vt:lpstr>Verdana</vt:lpstr>
      <vt:lpstr>华文中宋</vt:lpstr>
      <vt:lpstr>黑体</vt:lpstr>
      <vt:lpstr>Wingdings</vt:lpstr>
      <vt:lpstr>Wingdings 3</vt:lpstr>
      <vt:lpstr>幼圆</vt:lpstr>
      <vt:lpstr>Calibri</vt:lpstr>
      <vt:lpstr>华文新魏</vt:lpstr>
      <vt:lpstr>2_Office 主题</vt:lpstr>
      <vt:lpstr>2018年1月高等教育自学考试</vt:lpstr>
      <vt:lpstr>PowerPoint 演示文稿</vt:lpstr>
      <vt:lpstr>一.七、十月考试主要违规情况</vt:lpstr>
      <vt:lpstr>PowerPoint 演示文稿</vt:lpstr>
      <vt:lpstr>三.考试安排情况（助学）  </vt:lpstr>
      <vt:lpstr>考试安排情况  考点</vt:lpstr>
      <vt:lpstr>四.近期考试要求变化</vt:lpstr>
      <vt:lpstr>考生笔迹采集卡</vt:lpstr>
      <vt:lpstr>考务要求常态化管理</vt:lpstr>
      <vt:lpstr>PowerPoint 演示文稿</vt:lpstr>
      <vt:lpstr>部分课程考试要求说明</vt:lpstr>
      <vt:lpstr>PowerPoint 演示文稿</vt:lpstr>
      <vt:lpstr>PowerPoint 演示文稿</vt:lpstr>
      <vt:lpstr>PowerPoint 演示文稿</vt:lpstr>
      <vt:lpstr>毕业生工作</vt:lpstr>
      <vt:lpstr>会议材料</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2007（下）高等教育自学考试</dc:title>
  <dc:creator>戚宁平</dc:creator>
  <cp:lastModifiedBy>njc</cp:lastModifiedBy>
  <cp:revision>1324</cp:revision>
  <dcterms:created xsi:type="dcterms:W3CDTF">2007-05-17T20:11:00Z</dcterms:created>
  <dcterms:modified xsi:type="dcterms:W3CDTF">2017-12-25T08:39:22Z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